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6" r:id="rId1"/>
  </p:sldMasterIdLst>
  <p:notesMasterIdLst>
    <p:notesMasterId r:id="rId25"/>
  </p:notesMasterIdLst>
  <p:handoutMasterIdLst>
    <p:handoutMasterId r:id="rId26"/>
  </p:handoutMasterIdLst>
  <p:sldIdLst>
    <p:sldId id="315" r:id="rId2"/>
    <p:sldId id="316" r:id="rId3"/>
    <p:sldId id="302" r:id="rId4"/>
    <p:sldId id="311" r:id="rId5"/>
    <p:sldId id="303" r:id="rId6"/>
    <p:sldId id="317" r:id="rId7"/>
    <p:sldId id="304" r:id="rId8"/>
    <p:sldId id="306" r:id="rId9"/>
    <p:sldId id="318" r:id="rId10"/>
    <p:sldId id="319" r:id="rId11"/>
    <p:sldId id="320" r:id="rId12"/>
    <p:sldId id="325" r:id="rId13"/>
    <p:sldId id="328" r:id="rId14"/>
    <p:sldId id="312" r:id="rId15"/>
    <p:sldId id="329" r:id="rId16"/>
    <p:sldId id="313" r:id="rId17"/>
    <p:sldId id="314" r:id="rId18"/>
    <p:sldId id="330" r:id="rId19"/>
    <p:sldId id="307" r:id="rId20"/>
    <p:sldId id="321" r:id="rId21"/>
    <p:sldId id="309" r:id="rId22"/>
    <p:sldId id="310" r:id="rId23"/>
    <p:sldId id="322" r:id="rId24"/>
  </p:sldIdLst>
  <p:sldSz cx="9144000" cy="6858000" type="screen4x3"/>
  <p:notesSz cx="6811963" cy="9942513"/>
  <p:defaultTextStyle>
    <a:defPPr>
      <a:defRPr lang="de-CH"/>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32">
          <p15:clr>
            <a:srgbClr val="A4A3A4"/>
          </p15:clr>
        </p15:guide>
        <p15:guide id="2" pos="214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A2B"/>
    <a:srgbClr val="FF9933"/>
    <a:srgbClr val="0A69AA"/>
    <a:srgbClr val="0E8BE0"/>
    <a:srgbClr val="09609B"/>
    <a:srgbClr val="2D78D3"/>
    <a:srgbClr val="0C7BC6"/>
    <a:srgbClr val="C5E1FF"/>
    <a:srgbClr val="99CCFF"/>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1" autoAdjust="0"/>
    <p:restoredTop sz="94660"/>
  </p:normalViewPr>
  <p:slideViewPr>
    <p:cSldViewPr>
      <p:cViewPr>
        <p:scale>
          <a:sx n="81" d="100"/>
          <a:sy n="81" d="100"/>
        </p:scale>
        <p:origin x="-954" y="-3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5" d="100"/>
          <a:sy n="85" d="100"/>
        </p:scale>
        <p:origin x="-3198" y="-90"/>
      </p:cViewPr>
      <p:guideLst>
        <p:guide orient="horz" pos="3132"/>
        <p:guide pos="214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51163" cy="498475"/>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sz="quarter" idx="1"/>
          </p:nvPr>
        </p:nvSpPr>
        <p:spPr>
          <a:xfrm>
            <a:off x="3859213" y="0"/>
            <a:ext cx="2951162" cy="498475"/>
          </a:xfrm>
          <a:prstGeom prst="rect">
            <a:avLst/>
          </a:prstGeom>
        </p:spPr>
        <p:txBody>
          <a:bodyPr vert="horz" lIns="91440" tIns="45720" rIns="91440" bIns="45720" rtlCol="0"/>
          <a:lstStyle>
            <a:lvl1pPr algn="r">
              <a:defRPr sz="1200"/>
            </a:lvl1pPr>
          </a:lstStyle>
          <a:p>
            <a:fld id="{CE2A1B4C-7029-4A79-A169-D9DB30EDA95B}" type="datetimeFigureOut">
              <a:rPr lang="de-CH" smtClean="0"/>
              <a:t>10.11.2017</a:t>
            </a:fld>
            <a:endParaRPr lang="de-CH"/>
          </a:p>
        </p:txBody>
      </p:sp>
      <p:sp>
        <p:nvSpPr>
          <p:cNvPr id="4" name="Fußzeilenplatzhalter 3"/>
          <p:cNvSpPr>
            <a:spLocks noGrp="1"/>
          </p:cNvSpPr>
          <p:nvPr>
            <p:ph type="ftr" sz="quarter" idx="2"/>
          </p:nvPr>
        </p:nvSpPr>
        <p:spPr>
          <a:xfrm>
            <a:off x="0" y="9444038"/>
            <a:ext cx="2951163" cy="498475"/>
          </a:xfrm>
          <a:prstGeom prst="rect">
            <a:avLst/>
          </a:prstGeom>
        </p:spPr>
        <p:txBody>
          <a:bodyPr vert="horz" lIns="91440" tIns="45720" rIns="91440" bIns="45720" rtlCol="0" anchor="b"/>
          <a:lstStyle>
            <a:lvl1pPr algn="l">
              <a:defRPr sz="1200"/>
            </a:lvl1pPr>
          </a:lstStyle>
          <a:p>
            <a:endParaRPr lang="de-CH"/>
          </a:p>
        </p:txBody>
      </p:sp>
      <p:sp>
        <p:nvSpPr>
          <p:cNvPr id="5" name="Foliennummernplatzhalter 4"/>
          <p:cNvSpPr>
            <a:spLocks noGrp="1"/>
          </p:cNvSpPr>
          <p:nvPr>
            <p:ph type="sldNum" sz="quarter" idx="3"/>
          </p:nvPr>
        </p:nvSpPr>
        <p:spPr>
          <a:xfrm>
            <a:off x="3859213" y="9444038"/>
            <a:ext cx="2951162" cy="498475"/>
          </a:xfrm>
          <a:prstGeom prst="rect">
            <a:avLst/>
          </a:prstGeom>
        </p:spPr>
        <p:txBody>
          <a:bodyPr vert="horz" lIns="91440" tIns="45720" rIns="91440" bIns="45720" rtlCol="0" anchor="b"/>
          <a:lstStyle>
            <a:lvl1pPr algn="r">
              <a:defRPr sz="1200"/>
            </a:lvl1pPr>
          </a:lstStyle>
          <a:p>
            <a:fld id="{A1F10AEB-5B67-4E1A-9E06-899BF66B80AF}" type="slidenum">
              <a:rPr lang="de-CH" smtClean="0"/>
              <a:t>‹Nr.›</a:t>
            </a:fld>
            <a:endParaRPr lang="de-CH"/>
          </a:p>
        </p:txBody>
      </p:sp>
    </p:spTree>
    <p:extLst>
      <p:ext uri="{BB962C8B-B14F-4D97-AF65-F5344CB8AC3E}">
        <p14:creationId xmlns:p14="http://schemas.microsoft.com/office/powerpoint/2010/main" val="14934824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52054" cy="496586"/>
          </a:xfrm>
          <a:prstGeom prst="rect">
            <a:avLst/>
          </a:prstGeom>
        </p:spPr>
        <p:txBody>
          <a:bodyPr vert="horz" lIns="95709" tIns="47856" rIns="95709" bIns="47856" rtlCol="0"/>
          <a:lstStyle>
            <a:lvl1pPr algn="l">
              <a:defRPr sz="1300"/>
            </a:lvl1pPr>
          </a:lstStyle>
          <a:p>
            <a:pPr>
              <a:defRPr/>
            </a:pPr>
            <a:endParaRPr lang="de-CH" dirty="0"/>
          </a:p>
        </p:txBody>
      </p:sp>
      <p:sp>
        <p:nvSpPr>
          <p:cNvPr id="3" name="Datumsplatzhalter 2"/>
          <p:cNvSpPr>
            <a:spLocks noGrp="1"/>
          </p:cNvSpPr>
          <p:nvPr>
            <p:ph type="dt" idx="1"/>
          </p:nvPr>
        </p:nvSpPr>
        <p:spPr>
          <a:xfrm>
            <a:off x="3858387" y="0"/>
            <a:ext cx="2952054" cy="496586"/>
          </a:xfrm>
          <a:prstGeom prst="rect">
            <a:avLst/>
          </a:prstGeom>
        </p:spPr>
        <p:txBody>
          <a:bodyPr vert="horz" lIns="95709" tIns="47856" rIns="95709" bIns="47856" rtlCol="0"/>
          <a:lstStyle>
            <a:lvl1pPr algn="r">
              <a:defRPr sz="1300"/>
            </a:lvl1pPr>
          </a:lstStyle>
          <a:p>
            <a:pPr>
              <a:defRPr/>
            </a:pPr>
            <a:fld id="{9DF17AB6-F920-444B-8364-24FE5092FA0B}" type="datetimeFigureOut">
              <a:rPr lang="de-CH"/>
              <a:pPr>
                <a:defRPr/>
              </a:pPr>
              <a:t>10.11.2017</a:t>
            </a:fld>
            <a:endParaRPr lang="de-CH" dirty="0"/>
          </a:p>
        </p:txBody>
      </p:sp>
      <p:sp>
        <p:nvSpPr>
          <p:cNvPr id="4" name="Folienbildplatzhalter 3"/>
          <p:cNvSpPr>
            <a:spLocks noGrp="1" noRot="1" noChangeAspect="1"/>
          </p:cNvSpPr>
          <p:nvPr>
            <p:ph type="sldImg" idx="2"/>
          </p:nvPr>
        </p:nvSpPr>
        <p:spPr>
          <a:xfrm>
            <a:off x="922338" y="746125"/>
            <a:ext cx="4967287" cy="3727450"/>
          </a:xfrm>
          <a:prstGeom prst="rect">
            <a:avLst/>
          </a:prstGeom>
          <a:noFill/>
          <a:ln w="12700">
            <a:solidFill>
              <a:prstClr val="black"/>
            </a:solidFill>
          </a:ln>
        </p:spPr>
        <p:txBody>
          <a:bodyPr vert="horz" lIns="95709" tIns="47856" rIns="95709" bIns="47856" rtlCol="0" anchor="ctr"/>
          <a:lstStyle/>
          <a:p>
            <a:pPr lvl="0"/>
            <a:endParaRPr lang="de-CH" noProof="0" dirty="0" smtClean="0"/>
          </a:p>
        </p:txBody>
      </p:sp>
      <p:sp>
        <p:nvSpPr>
          <p:cNvPr id="5" name="Notizenplatzhalter 4"/>
          <p:cNvSpPr>
            <a:spLocks noGrp="1"/>
          </p:cNvSpPr>
          <p:nvPr>
            <p:ph type="body" sz="quarter" idx="3"/>
          </p:nvPr>
        </p:nvSpPr>
        <p:spPr>
          <a:xfrm>
            <a:off x="680892" y="4722192"/>
            <a:ext cx="5450180" cy="4473900"/>
          </a:xfrm>
          <a:prstGeom prst="rect">
            <a:avLst/>
          </a:prstGeom>
        </p:spPr>
        <p:txBody>
          <a:bodyPr vert="horz" lIns="95709" tIns="47856" rIns="95709" bIns="47856" rtlCol="0"/>
          <a:lstStyle/>
          <a:p>
            <a:pPr lvl="0"/>
            <a:r>
              <a:rPr lang="de-DE" noProof="0" smtClean="0"/>
              <a:t>Textmasterformat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endParaRPr lang="de-CH" noProof="0" smtClean="0"/>
          </a:p>
        </p:txBody>
      </p:sp>
      <p:sp>
        <p:nvSpPr>
          <p:cNvPr id="6" name="Fußzeilenplatzhalter 5"/>
          <p:cNvSpPr>
            <a:spLocks noGrp="1"/>
          </p:cNvSpPr>
          <p:nvPr>
            <p:ph type="ftr" sz="quarter" idx="4"/>
          </p:nvPr>
        </p:nvSpPr>
        <p:spPr>
          <a:xfrm>
            <a:off x="0" y="9444385"/>
            <a:ext cx="2952054" cy="496586"/>
          </a:xfrm>
          <a:prstGeom prst="rect">
            <a:avLst/>
          </a:prstGeom>
        </p:spPr>
        <p:txBody>
          <a:bodyPr vert="horz" lIns="95709" tIns="47856" rIns="95709" bIns="47856" rtlCol="0" anchor="b"/>
          <a:lstStyle>
            <a:lvl1pPr algn="l">
              <a:defRPr sz="1300"/>
            </a:lvl1pPr>
          </a:lstStyle>
          <a:p>
            <a:pPr>
              <a:defRPr/>
            </a:pPr>
            <a:endParaRPr lang="de-CH" dirty="0"/>
          </a:p>
        </p:txBody>
      </p:sp>
      <p:sp>
        <p:nvSpPr>
          <p:cNvPr id="7" name="Foliennummernplatzhalter 6"/>
          <p:cNvSpPr>
            <a:spLocks noGrp="1"/>
          </p:cNvSpPr>
          <p:nvPr>
            <p:ph type="sldNum" sz="quarter" idx="5"/>
          </p:nvPr>
        </p:nvSpPr>
        <p:spPr>
          <a:xfrm>
            <a:off x="3858387" y="9444385"/>
            <a:ext cx="2952054" cy="496586"/>
          </a:xfrm>
          <a:prstGeom prst="rect">
            <a:avLst/>
          </a:prstGeom>
        </p:spPr>
        <p:txBody>
          <a:bodyPr vert="horz" lIns="95709" tIns="47856" rIns="95709" bIns="47856" rtlCol="0" anchor="b"/>
          <a:lstStyle>
            <a:lvl1pPr algn="r">
              <a:defRPr sz="1300"/>
            </a:lvl1pPr>
          </a:lstStyle>
          <a:p>
            <a:pPr>
              <a:defRPr/>
            </a:pPr>
            <a:fld id="{532247C9-FCA8-4BEC-8C6D-A3443ABAA8B2}" type="slidenum">
              <a:rPr lang="de-CH"/>
              <a:pPr>
                <a:defRPr/>
              </a:pPr>
              <a:t>‹Nr.›</a:t>
            </a:fld>
            <a:endParaRPr lang="de-CH" dirty="0"/>
          </a:p>
        </p:txBody>
      </p:sp>
    </p:spTree>
    <p:extLst>
      <p:ext uri="{BB962C8B-B14F-4D97-AF65-F5344CB8AC3E}">
        <p14:creationId xmlns:p14="http://schemas.microsoft.com/office/powerpoint/2010/main" val="13822199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01700" y="773113"/>
            <a:ext cx="5008563" cy="3756025"/>
          </a:xfrm>
        </p:spPr>
      </p:sp>
      <p:sp>
        <p:nvSpPr>
          <p:cNvPr id="3" name="Notizenplatzhalter 2"/>
          <p:cNvSpPr>
            <a:spLocks noGrp="1"/>
          </p:cNvSpPr>
          <p:nvPr>
            <p:ph type="body" idx="1"/>
          </p:nvPr>
        </p:nvSpPr>
        <p:spPr/>
        <p:txBody>
          <a:bodyPr>
            <a:normAutofit/>
          </a:bodyPr>
          <a:lstStyle/>
          <a:p>
            <a:endParaRPr lang="de-CH" dirty="0"/>
          </a:p>
        </p:txBody>
      </p:sp>
      <p:sp>
        <p:nvSpPr>
          <p:cNvPr id="4" name="Foliennummernplatzhalter 3"/>
          <p:cNvSpPr>
            <a:spLocks noGrp="1"/>
          </p:cNvSpPr>
          <p:nvPr>
            <p:ph type="sldNum" sz="quarter" idx="10"/>
          </p:nvPr>
        </p:nvSpPr>
        <p:spPr/>
        <p:txBody>
          <a:bodyPr/>
          <a:lstStyle/>
          <a:p>
            <a:pPr>
              <a:defRPr/>
            </a:pPr>
            <a:fld id="{4B4A3036-DDF1-46DE-8A4A-74790997FAC7}" type="slidenum">
              <a:rPr lang="de-CH" noProof="0" smtClean="0"/>
              <a:pPr>
                <a:defRPr/>
              </a:pPr>
              <a:t>1</a:t>
            </a:fld>
            <a:endParaRPr lang="de-CH" noProof="0" dirty="0"/>
          </a:p>
        </p:txBody>
      </p:sp>
    </p:spTree>
    <p:extLst>
      <p:ext uri="{BB962C8B-B14F-4D97-AF65-F5344CB8AC3E}">
        <p14:creationId xmlns:p14="http://schemas.microsoft.com/office/powerpoint/2010/main" val="15996691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10"/>
          </p:nvPr>
        </p:nvSpPr>
        <p:spPr/>
        <p:txBody>
          <a:bodyPr/>
          <a:lstStyle/>
          <a:p>
            <a:pPr>
              <a:defRPr/>
            </a:pPr>
            <a:fld id="{532247C9-FCA8-4BEC-8C6D-A3443ABAA8B2}" type="slidenum">
              <a:rPr lang="de-CH" smtClean="0"/>
              <a:pPr>
                <a:defRPr/>
              </a:pPr>
              <a:t>2</a:t>
            </a:fld>
            <a:endParaRPr lang="de-CH" dirty="0"/>
          </a:p>
        </p:txBody>
      </p:sp>
    </p:spTree>
    <p:extLst>
      <p:ext uri="{BB962C8B-B14F-4D97-AF65-F5344CB8AC3E}">
        <p14:creationId xmlns:p14="http://schemas.microsoft.com/office/powerpoint/2010/main" val="41232404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10"/>
          </p:nvPr>
        </p:nvSpPr>
        <p:spPr/>
        <p:txBody>
          <a:bodyPr/>
          <a:lstStyle/>
          <a:p>
            <a:pPr>
              <a:defRPr/>
            </a:pPr>
            <a:fld id="{532247C9-FCA8-4BEC-8C6D-A3443ABAA8B2}" type="slidenum">
              <a:rPr lang="de-CH" smtClean="0"/>
              <a:pPr>
                <a:defRPr/>
              </a:pPr>
              <a:t>3</a:t>
            </a:fld>
            <a:endParaRPr lang="de-CH" dirty="0"/>
          </a:p>
        </p:txBody>
      </p:sp>
    </p:spTree>
    <p:extLst>
      <p:ext uri="{BB962C8B-B14F-4D97-AF65-F5344CB8AC3E}">
        <p14:creationId xmlns:p14="http://schemas.microsoft.com/office/powerpoint/2010/main" val="10504634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pPr>
              <a:defRPr/>
            </a:pPr>
            <a:fld id="{532247C9-FCA8-4BEC-8C6D-A3443ABAA8B2}" type="slidenum">
              <a:rPr lang="de-CH" smtClean="0"/>
              <a:pPr>
                <a:defRPr/>
              </a:pPr>
              <a:t>5</a:t>
            </a:fld>
            <a:endParaRPr lang="de-CH" dirty="0"/>
          </a:p>
        </p:txBody>
      </p:sp>
    </p:spTree>
    <p:extLst>
      <p:ext uri="{BB962C8B-B14F-4D97-AF65-F5344CB8AC3E}">
        <p14:creationId xmlns:p14="http://schemas.microsoft.com/office/powerpoint/2010/main" val="1991072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8" name="Rechteck 8"/>
          <p:cNvSpPr>
            <a:spLocks noChangeArrowheads="1"/>
          </p:cNvSpPr>
          <p:nvPr userDrawn="1"/>
        </p:nvSpPr>
        <p:spPr bwMode="auto">
          <a:xfrm>
            <a:off x="251773" y="1530943"/>
            <a:ext cx="8892228" cy="4706646"/>
          </a:xfrm>
          <a:prstGeom prst="rect">
            <a:avLst/>
          </a:prstGeom>
          <a:solidFill>
            <a:srgbClr val="008000"/>
          </a:solidFill>
          <a:ln w="3175">
            <a:noFill/>
            <a:round/>
            <a:headEnd/>
            <a:tailEnd/>
          </a:ln>
        </p:spPr>
        <p:txBody>
          <a:bodyPr/>
          <a:lstStyle/>
          <a:p>
            <a:endParaRPr lang="de-CH" noProof="0" dirty="0">
              <a:latin typeface="Arial" pitchFamily="34" charset="0"/>
              <a:cs typeface="Arial" pitchFamily="34" charset="0"/>
            </a:endParaRPr>
          </a:p>
        </p:txBody>
      </p:sp>
      <p:sp>
        <p:nvSpPr>
          <p:cNvPr id="2" name="Titel 1"/>
          <p:cNvSpPr>
            <a:spLocks noGrp="1"/>
          </p:cNvSpPr>
          <p:nvPr>
            <p:ph type="ctrTitle"/>
          </p:nvPr>
        </p:nvSpPr>
        <p:spPr>
          <a:xfrm>
            <a:off x="504660" y="1885783"/>
            <a:ext cx="7796018" cy="1037076"/>
          </a:xfrm>
        </p:spPr>
        <p:txBody>
          <a:bodyPr/>
          <a:lstStyle>
            <a:lvl1pPr>
              <a:defRPr>
                <a:solidFill>
                  <a:schemeClr val="bg1"/>
                </a:solidFill>
              </a:defRPr>
            </a:lvl1pPr>
          </a:lstStyle>
          <a:p>
            <a:r>
              <a:rPr lang="de-DE" noProof="0" smtClean="0"/>
              <a:t>Titelmasterformat durch Klicken bearbeiten</a:t>
            </a:r>
            <a:endParaRPr lang="de-CH" noProof="0" dirty="0"/>
          </a:p>
        </p:txBody>
      </p:sp>
      <p:sp>
        <p:nvSpPr>
          <p:cNvPr id="3" name="Untertitel 2"/>
          <p:cNvSpPr>
            <a:spLocks noGrp="1"/>
          </p:cNvSpPr>
          <p:nvPr>
            <p:ph type="subTitle" idx="1" hasCustomPrompt="1"/>
          </p:nvPr>
        </p:nvSpPr>
        <p:spPr>
          <a:xfrm>
            <a:off x="504659" y="3049613"/>
            <a:ext cx="7806705" cy="1746301"/>
          </a:xfrm>
        </p:spPr>
        <p:txBody>
          <a:bodyPr lIns="0" tIns="0" rIns="0" bIns="0">
            <a:normAutofit/>
          </a:bodyPr>
          <a:lstStyle>
            <a:lvl1pPr marL="0" indent="0" algn="l">
              <a:buNone/>
              <a:defRPr sz="1684">
                <a:solidFill>
                  <a:schemeClr val="bg1"/>
                </a:solidFill>
              </a:defRPr>
            </a:lvl1pPr>
            <a:lvl2pPr marL="320863" indent="0" algn="ctr">
              <a:buNone/>
              <a:defRPr>
                <a:solidFill>
                  <a:schemeClr val="tx1">
                    <a:tint val="75000"/>
                  </a:schemeClr>
                </a:solidFill>
              </a:defRPr>
            </a:lvl2pPr>
            <a:lvl3pPr marL="641726" indent="0" algn="ctr">
              <a:buNone/>
              <a:defRPr>
                <a:solidFill>
                  <a:schemeClr val="tx1">
                    <a:tint val="75000"/>
                  </a:schemeClr>
                </a:solidFill>
              </a:defRPr>
            </a:lvl3pPr>
            <a:lvl4pPr marL="962589" indent="0" algn="ctr">
              <a:buNone/>
              <a:defRPr>
                <a:solidFill>
                  <a:schemeClr val="tx1">
                    <a:tint val="75000"/>
                  </a:schemeClr>
                </a:solidFill>
              </a:defRPr>
            </a:lvl4pPr>
            <a:lvl5pPr marL="1283452" indent="0" algn="ctr">
              <a:buNone/>
              <a:defRPr>
                <a:solidFill>
                  <a:schemeClr val="tx1">
                    <a:tint val="75000"/>
                  </a:schemeClr>
                </a:solidFill>
              </a:defRPr>
            </a:lvl5pPr>
            <a:lvl6pPr marL="1604315" indent="0" algn="ctr">
              <a:buNone/>
              <a:defRPr>
                <a:solidFill>
                  <a:schemeClr val="tx1">
                    <a:tint val="75000"/>
                  </a:schemeClr>
                </a:solidFill>
              </a:defRPr>
            </a:lvl6pPr>
            <a:lvl7pPr marL="1925178" indent="0" algn="ctr">
              <a:buNone/>
              <a:defRPr>
                <a:solidFill>
                  <a:schemeClr val="tx1">
                    <a:tint val="75000"/>
                  </a:schemeClr>
                </a:solidFill>
              </a:defRPr>
            </a:lvl7pPr>
            <a:lvl8pPr marL="2246041" indent="0" algn="ctr">
              <a:buNone/>
              <a:defRPr>
                <a:solidFill>
                  <a:schemeClr val="tx1">
                    <a:tint val="75000"/>
                  </a:schemeClr>
                </a:solidFill>
              </a:defRPr>
            </a:lvl8pPr>
            <a:lvl9pPr marL="2566904" indent="0" algn="ctr">
              <a:buNone/>
              <a:defRPr>
                <a:solidFill>
                  <a:schemeClr val="tx1">
                    <a:tint val="75000"/>
                  </a:schemeClr>
                </a:solidFill>
              </a:defRPr>
            </a:lvl9pPr>
          </a:lstStyle>
          <a:p>
            <a:r>
              <a:rPr lang="de-CH" noProof="0" dirty="0" err="1" smtClean="0"/>
              <a:t>St.Gallen</a:t>
            </a:r>
            <a:endParaRPr lang="de-CH" noProof="0" dirty="0" smtClean="0"/>
          </a:p>
          <a:p>
            <a:r>
              <a:rPr lang="de-CH" noProof="0" dirty="0" smtClean="0"/>
              <a:t>Datum</a:t>
            </a:r>
          </a:p>
          <a:p>
            <a:r>
              <a:rPr lang="de-CH" noProof="0" dirty="0" smtClean="0"/>
              <a:t>  </a:t>
            </a:r>
          </a:p>
          <a:p>
            <a:r>
              <a:rPr lang="de-CH" noProof="0" dirty="0" smtClean="0"/>
              <a:t>Autor</a:t>
            </a:r>
            <a:endParaRPr lang="de-CH" noProof="0" dirty="0"/>
          </a:p>
        </p:txBody>
      </p:sp>
      <p:sp>
        <p:nvSpPr>
          <p:cNvPr id="10" name="Textfeld 9"/>
          <p:cNvSpPr txBox="1"/>
          <p:nvPr userDrawn="1"/>
        </p:nvSpPr>
        <p:spPr>
          <a:xfrm>
            <a:off x="497920" y="214986"/>
            <a:ext cx="2754269" cy="553998"/>
          </a:xfrm>
          <a:prstGeom prst="rect">
            <a:avLst/>
          </a:prstGeom>
          <a:noFill/>
        </p:spPr>
        <p:txBody>
          <a:bodyPr wrap="square" lIns="0" tIns="0" rIns="0" bIns="0" rtlCol="0">
            <a:spAutoFit/>
          </a:bodyPr>
          <a:lstStyle/>
          <a:p>
            <a:r>
              <a:rPr lang="de-CH" b="1" baseline="0" dirty="0" smtClean="0">
                <a:latin typeface="Arial" pitchFamily="34" charset="0"/>
              </a:rPr>
              <a:t>Kanton </a:t>
            </a:r>
            <a:r>
              <a:rPr lang="de-CH" b="1" baseline="0" dirty="0" err="1" smtClean="0">
                <a:latin typeface="Arial" pitchFamily="34" charset="0"/>
              </a:rPr>
              <a:t>St.Gallen</a:t>
            </a:r>
            <a:endParaRPr lang="de-CH" b="1" baseline="0" dirty="0" smtClean="0">
              <a:latin typeface="Arial" pitchFamily="34" charset="0"/>
            </a:endParaRPr>
          </a:p>
          <a:p>
            <a:r>
              <a:rPr lang="de-CH" b="1" baseline="0" dirty="0" smtClean="0">
                <a:latin typeface="Arial" pitchFamily="34" charset="0"/>
              </a:rPr>
              <a:t>Amt für Berufsbildung</a:t>
            </a:r>
            <a:endParaRPr lang="en-US" b="1" baseline="0" dirty="0">
              <a:latin typeface="Arial" pitchFamily="34" charset="0"/>
            </a:endParaRPr>
          </a:p>
        </p:txBody>
      </p:sp>
      <p:sp>
        <p:nvSpPr>
          <p:cNvPr id="25" name="Textfeld 24"/>
          <p:cNvSpPr txBox="1"/>
          <p:nvPr userDrawn="1"/>
        </p:nvSpPr>
        <p:spPr>
          <a:xfrm>
            <a:off x="504659" y="6490886"/>
            <a:ext cx="1970493" cy="151260"/>
          </a:xfrm>
          <a:prstGeom prst="rect">
            <a:avLst/>
          </a:prstGeom>
          <a:noFill/>
        </p:spPr>
        <p:txBody>
          <a:bodyPr wrap="square" lIns="0" tIns="0" rIns="0" bIns="0" rtlCol="0">
            <a:spAutoFit/>
          </a:bodyPr>
          <a:lstStyle/>
          <a:p>
            <a:r>
              <a:rPr lang="de-CH" sz="983" b="0" baseline="0" dirty="0" smtClean="0">
                <a:latin typeface="Arial" pitchFamily="34" charset="0"/>
                <a:cs typeface="Arial" pitchFamily="34" charset="0"/>
              </a:rPr>
              <a:t>Bildungsdepartement</a:t>
            </a:r>
            <a:endParaRPr lang="en-US" sz="983" b="0" baseline="0" dirty="0">
              <a:latin typeface="Arial" pitchFamily="34" charset="0"/>
              <a:cs typeface="Arial" pitchFamily="34" charset="0"/>
            </a:endParaRPr>
          </a:p>
        </p:txBody>
      </p:sp>
      <p:pic>
        <p:nvPicPr>
          <p:cNvPr id="9" name="Grafik 8" descr="Wappen_neu_sg_farbe.png"/>
          <p:cNvPicPr>
            <a:picLocks noChangeAspect="1"/>
          </p:cNvPicPr>
          <p:nvPr userDrawn="1"/>
        </p:nvPicPr>
        <p:blipFill>
          <a:blip r:embed="rId2" cstate="print"/>
          <a:stretch>
            <a:fillRect/>
          </a:stretch>
        </p:blipFill>
        <p:spPr>
          <a:xfrm>
            <a:off x="8490545" y="265572"/>
            <a:ext cx="401684" cy="505711"/>
          </a:xfrm>
          <a:prstGeom prst="rect">
            <a:avLst/>
          </a:prstGeom>
        </p:spPr>
      </p:pic>
    </p:spTree>
    <p:extLst>
      <p:ext uri="{BB962C8B-B14F-4D97-AF65-F5344CB8AC3E}">
        <p14:creationId xmlns:p14="http://schemas.microsoft.com/office/powerpoint/2010/main" val="19801555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sp>
        <p:nvSpPr>
          <p:cNvPr id="7" name="Datumsplatzhalter 6"/>
          <p:cNvSpPr>
            <a:spLocks noGrp="1"/>
          </p:cNvSpPr>
          <p:nvPr>
            <p:ph type="dt" sz="half" idx="10"/>
          </p:nvPr>
        </p:nvSpPr>
        <p:spPr/>
        <p:txBody>
          <a:bodyPr/>
          <a:lstStyle/>
          <a:p>
            <a:fld id="{E540E9FC-C436-4F47-9EF1-5E1A7DD52310}" type="datetime1">
              <a:rPr lang="de-DE" baseline="0" noProof="0" smtClean="0">
                <a:solidFill>
                  <a:schemeClr val="tx1"/>
                </a:solidFill>
              </a:rPr>
              <a:t>10.11.2017</a:t>
            </a:fld>
            <a:endParaRPr lang="de-CH" baseline="0" noProof="0" dirty="0" smtClean="0">
              <a:solidFill>
                <a:schemeClr val="tx1"/>
              </a:solidFill>
            </a:endParaRPr>
          </a:p>
        </p:txBody>
      </p:sp>
      <p:sp>
        <p:nvSpPr>
          <p:cNvPr id="9" name="Foliennummernplatzhalter 8"/>
          <p:cNvSpPr>
            <a:spLocks noGrp="1"/>
          </p:cNvSpPr>
          <p:nvPr>
            <p:ph type="sldNum" sz="quarter" idx="11"/>
          </p:nvPr>
        </p:nvSpPr>
        <p:spPr/>
        <p:txBody>
          <a:bodyPr/>
          <a:lstStyle/>
          <a:p>
            <a:r>
              <a:rPr lang="de-CH" noProof="0" smtClean="0"/>
              <a:t>Seite </a:t>
            </a:r>
            <a:fld id="{9F4ABB4D-1A5F-4891-A32C-FEF94645D90B}" type="slidenum">
              <a:rPr lang="de-CH" noProof="0" smtClean="0"/>
              <a:pPr/>
              <a:t>‹Nr.›</a:t>
            </a:fld>
            <a:endParaRPr lang="de-CH" noProof="0" dirty="0"/>
          </a:p>
        </p:txBody>
      </p:sp>
      <p:sp>
        <p:nvSpPr>
          <p:cNvPr id="10" name="Fußzeilenplatzhalter 9"/>
          <p:cNvSpPr>
            <a:spLocks noGrp="1"/>
          </p:cNvSpPr>
          <p:nvPr>
            <p:ph type="ftr" sz="quarter" idx="12"/>
          </p:nvPr>
        </p:nvSpPr>
        <p:spPr/>
        <p:txBody>
          <a:bodyPr/>
          <a:lstStyle>
            <a:lvl1pPr>
              <a:defRPr/>
            </a:lvl1pPr>
          </a:lstStyle>
          <a:p>
            <a:r>
              <a:rPr lang="en-US" smtClean="0"/>
              <a:t>Amt für Berufsbildung</a:t>
            </a:r>
            <a:endParaRPr lang="en-US" dirty="0"/>
          </a:p>
        </p:txBody>
      </p:sp>
    </p:spTree>
    <p:extLst>
      <p:ext uri="{BB962C8B-B14F-4D97-AF65-F5344CB8AC3E}">
        <p14:creationId xmlns:p14="http://schemas.microsoft.com/office/powerpoint/2010/main" val="109677555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ild breit mit 2 mal Text darüber">
    <p:spTree>
      <p:nvGrpSpPr>
        <p:cNvPr id="1" name=""/>
        <p:cNvGrpSpPr/>
        <p:nvPr/>
      </p:nvGrpSpPr>
      <p:grpSpPr>
        <a:xfrm>
          <a:off x="0" y="0"/>
          <a:ext cx="0" cy="0"/>
          <a:chOff x="0" y="0"/>
          <a:chExt cx="0" cy="0"/>
        </a:xfrm>
      </p:grpSpPr>
      <p:sp>
        <p:nvSpPr>
          <p:cNvPr id="2" name="Titel 1"/>
          <p:cNvSpPr>
            <a:spLocks noGrp="1"/>
          </p:cNvSpPr>
          <p:nvPr>
            <p:ph type="title"/>
          </p:nvPr>
        </p:nvSpPr>
        <p:spPr>
          <a:xfrm>
            <a:off x="504658" y="169564"/>
            <a:ext cx="8387569" cy="961669"/>
          </a:xfrm>
        </p:spPr>
        <p:txBody>
          <a:bodyPr/>
          <a:lstStyle/>
          <a:p>
            <a:r>
              <a:rPr lang="de-DE" noProof="0" smtClean="0"/>
              <a:t>Titelmasterformat durch Klicken bearbeiten</a:t>
            </a:r>
            <a:endParaRPr lang="de-CH" noProof="0" dirty="0"/>
          </a:p>
        </p:txBody>
      </p:sp>
      <p:sp>
        <p:nvSpPr>
          <p:cNvPr id="9" name="Bildplatzhalter 8"/>
          <p:cNvSpPr>
            <a:spLocks noGrp="1"/>
          </p:cNvSpPr>
          <p:nvPr>
            <p:ph type="pic" sz="quarter" idx="14"/>
          </p:nvPr>
        </p:nvSpPr>
        <p:spPr>
          <a:xfrm>
            <a:off x="504659" y="3124375"/>
            <a:ext cx="8387571" cy="3113215"/>
          </a:xfrm>
        </p:spPr>
        <p:txBody>
          <a:bodyPr/>
          <a:lstStyle/>
          <a:p>
            <a:r>
              <a:rPr lang="de-DE" smtClean="0"/>
              <a:t>Bild durch Klicken auf Symbol hinzufügen</a:t>
            </a:r>
            <a:endParaRPr lang="en-US" dirty="0"/>
          </a:p>
        </p:txBody>
      </p:sp>
      <p:sp>
        <p:nvSpPr>
          <p:cNvPr id="11" name="Textplatzhalter 10"/>
          <p:cNvSpPr>
            <a:spLocks noGrp="1"/>
          </p:cNvSpPr>
          <p:nvPr>
            <p:ph type="body" sz="quarter" idx="15"/>
          </p:nvPr>
        </p:nvSpPr>
        <p:spPr>
          <a:xfrm>
            <a:off x="504660" y="1530944"/>
            <a:ext cx="4117473" cy="1467340"/>
          </a:xfrm>
        </p:spPr>
        <p:txBody>
          <a:bodyPr/>
          <a:lstStyle>
            <a:lvl1pPr marL="0" indent="0">
              <a:defRPr sz="1684" baseline="0"/>
            </a:lvl1pPr>
            <a:lvl2pPr marL="256245" indent="-256245">
              <a:buFont typeface="Arial" pitchFamily="34" charset="0"/>
              <a:buChar char="–"/>
              <a:defRPr sz="1684"/>
            </a:lvl2pPr>
          </a:lstStyle>
          <a:p>
            <a:pPr lvl="0"/>
            <a:r>
              <a:rPr lang="de-DE" noProof="0" smtClean="0"/>
              <a:t>Textmasterformate durch Klicken bearbeiten</a:t>
            </a:r>
          </a:p>
        </p:txBody>
      </p:sp>
      <p:sp>
        <p:nvSpPr>
          <p:cNvPr id="10" name="Textplatzhalter 10"/>
          <p:cNvSpPr>
            <a:spLocks noGrp="1"/>
          </p:cNvSpPr>
          <p:nvPr>
            <p:ph type="body" sz="quarter" idx="16"/>
          </p:nvPr>
        </p:nvSpPr>
        <p:spPr>
          <a:xfrm>
            <a:off x="4773641" y="1530944"/>
            <a:ext cx="4118587" cy="1467340"/>
          </a:xfrm>
        </p:spPr>
        <p:txBody>
          <a:bodyPr/>
          <a:lstStyle>
            <a:lvl1pPr marL="0" indent="0">
              <a:defRPr sz="1684" baseline="0"/>
            </a:lvl1pPr>
            <a:lvl2pPr marL="256245" indent="-256245">
              <a:buFont typeface="Arial" pitchFamily="34" charset="0"/>
              <a:buChar char="–"/>
              <a:defRPr sz="1684"/>
            </a:lvl2pPr>
          </a:lstStyle>
          <a:p>
            <a:pPr lvl="0"/>
            <a:r>
              <a:rPr lang="de-DE" noProof="0" smtClean="0"/>
              <a:t>Textmasterformate durch Klicken bearbeiten</a:t>
            </a:r>
          </a:p>
        </p:txBody>
      </p:sp>
      <p:sp>
        <p:nvSpPr>
          <p:cNvPr id="12" name="Datumsplatzhalter 11"/>
          <p:cNvSpPr>
            <a:spLocks noGrp="1"/>
          </p:cNvSpPr>
          <p:nvPr>
            <p:ph type="dt" sz="half" idx="17"/>
          </p:nvPr>
        </p:nvSpPr>
        <p:spPr/>
        <p:txBody>
          <a:bodyPr/>
          <a:lstStyle/>
          <a:p>
            <a:fld id="{F995ED04-07C6-498D-A713-6BD84D98CB1A}" type="datetime1">
              <a:rPr lang="de-DE" baseline="0" noProof="0" smtClean="0">
                <a:solidFill>
                  <a:schemeClr val="tx1"/>
                </a:solidFill>
              </a:rPr>
              <a:t>10.11.2017</a:t>
            </a:fld>
            <a:endParaRPr lang="de-CH" baseline="0" noProof="0" dirty="0" smtClean="0">
              <a:solidFill>
                <a:schemeClr val="tx1"/>
              </a:solidFill>
            </a:endParaRPr>
          </a:p>
        </p:txBody>
      </p:sp>
      <p:sp>
        <p:nvSpPr>
          <p:cNvPr id="13" name="Foliennummernplatzhalter 12"/>
          <p:cNvSpPr>
            <a:spLocks noGrp="1"/>
          </p:cNvSpPr>
          <p:nvPr>
            <p:ph type="sldNum" sz="quarter" idx="18"/>
          </p:nvPr>
        </p:nvSpPr>
        <p:spPr/>
        <p:txBody>
          <a:bodyPr/>
          <a:lstStyle/>
          <a:p>
            <a:r>
              <a:rPr lang="de-CH" noProof="0" smtClean="0"/>
              <a:t>Seite </a:t>
            </a:r>
            <a:fld id="{9F4ABB4D-1A5F-4891-A32C-FEF94645D90B}" type="slidenum">
              <a:rPr lang="de-CH" noProof="0" smtClean="0"/>
              <a:pPr/>
              <a:t>‹Nr.›</a:t>
            </a:fld>
            <a:endParaRPr lang="de-CH" noProof="0" dirty="0"/>
          </a:p>
        </p:txBody>
      </p:sp>
      <p:sp>
        <p:nvSpPr>
          <p:cNvPr id="14" name="Fußzeilenplatzhalter 13"/>
          <p:cNvSpPr>
            <a:spLocks noGrp="1"/>
          </p:cNvSpPr>
          <p:nvPr>
            <p:ph type="ftr" sz="quarter" idx="19"/>
          </p:nvPr>
        </p:nvSpPr>
        <p:spPr/>
        <p:txBody>
          <a:bodyPr/>
          <a:lstStyle>
            <a:lvl1pPr>
              <a:defRPr/>
            </a:lvl1pPr>
          </a:lstStyle>
          <a:p>
            <a:r>
              <a:rPr lang="en-US" smtClean="0"/>
              <a:t>Amt für Berufsbildung</a:t>
            </a:r>
            <a:endParaRPr lang="en-US" dirty="0"/>
          </a:p>
        </p:txBody>
      </p:sp>
    </p:spTree>
    <p:extLst>
      <p:ext uri="{BB962C8B-B14F-4D97-AF65-F5344CB8AC3E}">
        <p14:creationId xmlns:p14="http://schemas.microsoft.com/office/powerpoint/2010/main" val="347210987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 mal Bild mit Text">
    <p:spTree>
      <p:nvGrpSpPr>
        <p:cNvPr id="1" name=""/>
        <p:cNvGrpSpPr/>
        <p:nvPr/>
      </p:nvGrpSpPr>
      <p:grpSpPr>
        <a:xfrm>
          <a:off x="0" y="0"/>
          <a:ext cx="0" cy="0"/>
          <a:chOff x="0" y="0"/>
          <a:chExt cx="0" cy="0"/>
        </a:xfrm>
      </p:grpSpPr>
      <p:sp>
        <p:nvSpPr>
          <p:cNvPr id="2" name="Titel 1"/>
          <p:cNvSpPr>
            <a:spLocks noGrp="1"/>
          </p:cNvSpPr>
          <p:nvPr>
            <p:ph type="title"/>
          </p:nvPr>
        </p:nvSpPr>
        <p:spPr>
          <a:xfrm>
            <a:off x="504658" y="169564"/>
            <a:ext cx="8387569" cy="961669"/>
          </a:xfrm>
        </p:spPr>
        <p:txBody>
          <a:bodyPr/>
          <a:lstStyle/>
          <a:p>
            <a:r>
              <a:rPr lang="de-DE" noProof="0" smtClean="0"/>
              <a:t>Titelmasterformat durch Klicken bearbeiten</a:t>
            </a:r>
            <a:endParaRPr lang="de-CH" noProof="0" dirty="0"/>
          </a:p>
        </p:txBody>
      </p:sp>
      <p:sp>
        <p:nvSpPr>
          <p:cNvPr id="7" name="Bildplatzhalter 6"/>
          <p:cNvSpPr>
            <a:spLocks noGrp="1"/>
          </p:cNvSpPr>
          <p:nvPr>
            <p:ph type="pic" sz="quarter" idx="13"/>
          </p:nvPr>
        </p:nvSpPr>
        <p:spPr>
          <a:xfrm>
            <a:off x="504660" y="1530944"/>
            <a:ext cx="4117473" cy="3113215"/>
          </a:xfrm>
        </p:spPr>
        <p:txBody>
          <a:bodyPr/>
          <a:lstStyle>
            <a:lvl1pPr>
              <a:buNone/>
              <a:defRPr/>
            </a:lvl1pPr>
          </a:lstStyle>
          <a:p>
            <a:r>
              <a:rPr lang="de-DE" smtClean="0"/>
              <a:t>Bild durch Klicken auf Symbol hinzufügen</a:t>
            </a:r>
            <a:endParaRPr lang="en-US" dirty="0"/>
          </a:p>
        </p:txBody>
      </p:sp>
      <p:sp>
        <p:nvSpPr>
          <p:cNvPr id="9" name="Bildplatzhalter 8"/>
          <p:cNvSpPr>
            <a:spLocks noGrp="1"/>
          </p:cNvSpPr>
          <p:nvPr>
            <p:ph type="pic" sz="quarter" idx="14"/>
          </p:nvPr>
        </p:nvSpPr>
        <p:spPr>
          <a:xfrm>
            <a:off x="4773641" y="1530944"/>
            <a:ext cx="4118587" cy="3113215"/>
          </a:xfrm>
        </p:spPr>
        <p:txBody>
          <a:bodyPr/>
          <a:lstStyle/>
          <a:p>
            <a:r>
              <a:rPr lang="de-DE" smtClean="0"/>
              <a:t>Bild durch Klicken auf Symbol hinzufügen</a:t>
            </a:r>
            <a:endParaRPr lang="en-US" dirty="0"/>
          </a:p>
        </p:txBody>
      </p:sp>
      <p:sp>
        <p:nvSpPr>
          <p:cNvPr id="11" name="Textplatzhalter 10"/>
          <p:cNvSpPr>
            <a:spLocks noGrp="1"/>
          </p:cNvSpPr>
          <p:nvPr>
            <p:ph type="body" sz="quarter" idx="15"/>
          </p:nvPr>
        </p:nvSpPr>
        <p:spPr>
          <a:xfrm>
            <a:off x="504660" y="4795914"/>
            <a:ext cx="4117473" cy="1467340"/>
          </a:xfrm>
        </p:spPr>
        <p:txBody>
          <a:bodyPr/>
          <a:lstStyle>
            <a:lvl1pPr marL="0" indent="0">
              <a:defRPr sz="1684" baseline="0"/>
            </a:lvl1pPr>
            <a:lvl2pPr marL="256245" indent="-256245">
              <a:buFont typeface="Arial" pitchFamily="34" charset="0"/>
              <a:buChar char="–"/>
              <a:defRPr sz="1684"/>
            </a:lvl2pPr>
          </a:lstStyle>
          <a:p>
            <a:pPr lvl="0"/>
            <a:r>
              <a:rPr lang="de-DE" noProof="0" smtClean="0"/>
              <a:t>Textmasterformate durch Klicken bearbeiten</a:t>
            </a:r>
          </a:p>
        </p:txBody>
      </p:sp>
      <p:sp>
        <p:nvSpPr>
          <p:cNvPr id="12" name="Textplatzhalter 10"/>
          <p:cNvSpPr>
            <a:spLocks noGrp="1"/>
          </p:cNvSpPr>
          <p:nvPr>
            <p:ph type="body" sz="quarter" idx="16"/>
          </p:nvPr>
        </p:nvSpPr>
        <p:spPr>
          <a:xfrm>
            <a:off x="4773641" y="4795914"/>
            <a:ext cx="4118587" cy="1467340"/>
          </a:xfrm>
        </p:spPr>
        <p:txBody>
          <a:bodyPr/>
          <a:lstStyle>
            <a:lvl1pPr marL="0" indent="0">
              <a:defRPr sz="1684" baseline="0"/>
            </a:lvl1pPr>
            <a:lvl2pPr marL="256245" indent="-256245">
              <a:buFont typeface="Arial" pitchFamily="34" charset="0"/>
              <a:buChar char="–"/>
              <a:defRPr sz="1684"/>
            </a:lvl2pPr>
          </a:lstStyle>
          <a:p>
            <a:pPr lvl="0"/>
            <a:r>
              <a:rPr lang="de-DE" noProof="0" smtClean="0"/>
              <a:t>Textmasterformate durch Klicken bearbeiten</a:t>
            </a:r>
          </a:p>
        </p:txBody>
      </p:sp>
      <p:sp>
        <p:nvSpPr>
          <p:cNvPr id="10" name="Datumsplatzhalter 9"/>
          <p:cNvSpPr>
            <a:spLocks noGrp="1"/>
          </p:cNvSpPr>
          <p:nvPr>
            <p:ph type="dt" sz="half" idx="17"/>
          </p:nvPr>
        </p:nvSpPr>
        <p:spPr/>
        <p:txBody>
          <a:bodyPr/>
          <a:lstStyle/>
          <a:p>
            <a:fld id="{7EAEEFB7-5473-498E-8A85-65B1BC1D6F25}" type="datetime1">
              <a:rPr lang="de-DE" baseline="0" noProof="0" smtClean="0">
                <a:solidFill>
                  <a:schemeClr val="tx1"/>
                </a:solidFill>
              </a:rPr>
              <a:t>10.11.2017</a:t>
            </a:fld>
            <a:endParaRPr lang="de-CH" baseline="0" noProof="0" dirty="0" smtClean="0">
              <a:solidFill>
                <a:schemeClr val="tx1"/>
              </a:solidFill>
            </a:endParaRPr>
          </a:p>
        </p:txBody>
      </p:sp>
      <p:sp>
        <p:nvSpPr>
          <p:cNvPr id="13" name="Foliennummernplatzhalter 12"/>
          <p:cNvSpPr>
            <a:spLocks noGrp="1"/>
          </p:cNvSpPr>
          <p:nvPr>
            <p:ph type="sldNum" sz="quarter" idx="18"/>
          </p:nvPr>
        </p:nvSpPr>
        <p:spPr/>
        <p:txBody>
          <a:bodyPr/>
          <a:lstStyle/>
          <a:p>
            <a:r>
              <a:rPr lang="de-CH" noProof="0" smtClean="0"/>
              <a:t>Seite </a:t>
            </a:r>
            <a:fld id="{9F4ABB4D-1A5F-4891-A32C-FEF94645D90B}" type="slidenum">
              <a:rPr lang="de-CH" noProof="0" smtClean="0"/>
              <a:pPr/>
              <a:t>‹Nr.›</a:t>
            </a:fld>
            <a:endParaRPr lang="de-CH" noProof="0" dirty="0"/>
          </a:p>
        </p:txBody>
      </p:sp>
      <p:sp>
        <p:nvSpPr>
          <p:cNvPr id="15" name="Fußzeilenplatzhalter 14"/>
          <p:cNvSpPr>
            <a:spLocks noGrp="1"/>
          </p:cNvSpPr>
          <p:nvPr>
            <p:ph type="ftr" sz="quarter" idx="19"/>
          </p:nvPr>
        </p:nvSpPr>
        <p:spPr/>
        <p:txBody>
          <a:bodyPr/>
          <a:lstStyle>
            <a:lvl1pPr>
              <a:defRPr/>
            </a:lvl1pPr>
          </a:lstStyle>
          <a:p>
            <a:r>
              <a:rPr lang="en-US" smtClean="0"/>
              <a:t>Amt für Berufsbildung</a:t>
            </a:r>
            <a:endParaRPr lang="en-US" dirty="0"/>
          </a:p>
        </p:txBody>
      </p:sp>
    </p:spTree>
    <p:extLst>
      <p:ext uri="{BB962C8B-B14F-4D97-AF65-F5344CB8AC3E}">
        <p14:creationId xmlns:p14="http://schemas.microsoft.com/office/powerpoint/2010/main" val="193635798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xt links mit Bild rechts">
    <p:spTree>
      <p:nvGrpSpPr>
        <p:cNvPr id="1" name=""/>
        <p:cNvGrpSpPr/>
        <p:nvPr/>
      </p:nvGrpSpPr>
      <p:grpSpPr>
        <a:xfrm>
          <a:off x="0" y="0"/>
          <a:ext cx="0" cy="0"/>
          <a:chOff x="0" y="0"/>
          <a:chExt cx="0" cy="0"/>
        </a:xfrm>
      </p:grpSpPr>
      <p:sp>
        <p:nvSpPr>
          <p:cNvPr id="2" name="Titel 1"/>
          <p:cNvSpPr>
            <a:spLocks noGrp="1"/>
          </p:cNvSpPr>
          <p:nvPr>
            <p:ph type="title"/>
          </p:nvPr>
        </p:nvSpPr>
        <p:spPr>
          <a:xfrm>
            <a:off x="504658" y="169564"/>
            <a:ext cx="8387569" cy="961669"/>
          </a:xfrm>
        </p:spPr>
        <p:txBody>
          <a:bodyPr/>
          <a:lstStyle/>
          <a:p>
            <a:r>
              <a:rPr lang="de-DE" noProof="0" smtClean="0"/>
              <a:t>Titelmasterformat durch Klicken bearbeiten</a:t>
            </a:r>
            <a:endParaRPr lang="de-CH" noProof="0" dirty="0"/>
          </a:p>
        </p:txBody>
      </p:sp>
      <p:sp>
        <p:nvSpPr>
          <p:cNvPr id="7" name="Bildplatzhalter 6"/>
          <p:cNvSpPr>
            <a:spLocks noGrp="1"/>
          </p:cNvSpPr>
          <p:nvPr>
            <p:ph type="pic" sz="quarter" idx="13"/>
          </p:nvPr>
        </p:nvSpPr>
        <p:spPr>
          <a:xfrm>
            <a:off x="4773641" y="1530944"/>
            <a:ext cx="4118587" cy="4706646"/>
          </a:xfrm>
        </p:spPr>
        <p:txBody>
          <a:bodyPr/>
          <a:lstStyle/>
          <a:p>
            <a:r>
              <a:rPr lang="de-DE" smtClean="0"/>
              <a:t>Bild durch Klicken auf Symbol hinzufügen</a:t>
            </a:r>
            <a:endParaRPr lang="en-US"/>
          </a:p>
        </p:txBody>
      </p:sp>
      <p:sp>
        <p:nvSpPr>
          <p:cNvPr id="8" name="Textplatzhalter 6"/>
          <p:cNvSpPr>
            <a:spLocks noGrp="1"/>
          </p:cNvSpPr>
          <p:nvPr>
            <p:ph type="body" sz="quarter" idx="14"/>
          </p:nvPr>
        </p:nvSpPr>
        <p:spPr>
          <a:xfrm>
            <a:off x="504660" y="1530944"/>
            <a:ext cx="4117473" cy="4706646"/>
          </a:xfrm>
        </p:spPr>
        <p:txBody>
          <a:bodyPr/>
          <a:lstStyle>
            <a:lvl1pPr>
              <a:spcAft>
                <a:spcPts val="211"/>
              </a:spcAft>
              <a:defRPr sz="2246"/>
            </a:lvl1pPr>
            <a:lvl2pPr marL="248446" indent="-248446">
              <a:buFont typeface="Arial" pitchFamily="34" charset="0"/>
              <a:buChar char="–"/>
              <a:tabLst/>
              <a:defRPr/>
            </a:lvl2pPr>
            <a:lvl3pPr marL="508033" indent="-251788">
              <a:defRPr/>
            </a:lvl3pPr>
            <a:lvl4pPr marL="753137" indent="-251788">
              <a:defRPr/>
            </a:lvl4pPr>
          </a:lstStyle>
          <a:p>
            <a:pPr lvl="0"/>
            <a:r>
              <a:rPr lang="de-DE" noProof="0" dirty="0" smtClean="0"/>
              <a:t>Textmasterformate durch Klicken bearbeiten</a:t>
            </a:r>
          </a:p>
          <a:p>
            <a:pPr lvl="1"/>
            <a:r>
              <a:rPr lang="de-DE" noProof="0" dirty="0" smtClean="0"/>
              <a:t>Zweite Ebene</a:t>
            </a:r>
          </a:p>
          <a:p>
            <a:pPr lvl="2"/>
            <a:r>
              <a:rPr lang="de-DE" noProof="0" dirty="0" smtClean="0"/>
              <a:t>Dritte Ebene</a:t>
            </a:r>
          </a:p>
          <a:p>
            <a:pPr lvl="3"/>
            <a:r>
              <a:rPr lang="de-DE" noProof="0" dirty="0" smtClean="0"/>
              <a:t>Vierte Ebene</a:t>
            </a:r>
          </a:p>
        </p:txBody>
      </p:sp>
      <p:sp>
        <p:nvSpPr>
          <p:cNvPr id="10" name="Datumsplatzhalter 9"/>
          <p:cNvSpPr>
            <a:spLocks noGrp="1"/>
          </p:cNvSpPr>
          <p:nvPr>
            <p:ph type="dt" sz="half" idx="15"/>
          </p:nvPr>
        </p:nvSpPr>
        <p:spPr/>
        <p:txBody>
          <a:bodyPr/>
          <a:lstStyle/>
          <a:p>
            <a:fld id="{A94BB1A0-DB67-4DEE-BD6A-F4312188340C}" type="datetime1">
              <a:rPr lang="de-DE" baseline="0" noProof="0" smtClean="0">
                <a:solidFill>
                  <a:schemeClr val="tx1"/>
                </a:solidFill>
              </a:rPr>
              <a:t>10.11.2017</a:t>
            </a:fld>
            <a:endParaRPr lang="de-CH" baseline="0" noProof="0" dirty="0" smtClean="0">
              <a:solidFill>
                <a:schemeClr val="tx1"/>
              </a:solidFill>
            </a:endParaRPr>
          </a:p>
        </p:txBody>
      </p:sp>
      <p:sp>
        <p:nvSpPr>
          <p:cNvPr id="11" name="Foliennummernplatzhalter 10"/>
          <p:cNvSpPr>
            <a:spLocks noGrp="1"/>
          </p:cNvSpPr>
          <p:nvPr>
            <p:ph type="sldNum" sz="quarter" idx="16"/>
          </p:nvPr>
        </p:nvSpPr>
        <p:spPr/>
        <p:txBody>
          <a:bodyPr/>
          <a:lstStyle/>
          <a:p>
            <a:r>
              <a:rPr lang="de-CH" noProof="0" smtClean="0"/>
              <a:t>Seite </a:t>
            </a:r>
            <a:fld id="{9F4ABB4D-1A5F-4891-A32C-FEF94645D90B}" type="slidenum">
              <a:rPr lang="de-CH" noProof="0" smtClean="0"/>
              <a:pPr/>
              <a:t>‹Nr.›</a:t>
            </a:fld>
            <a:endParaRPr lang="de-CH" noProof="0" dirty="0"/>
          </a:p>
        </p:txBody>
      </p:sp>
      <p:sp>
        <p:nvSpPr>
          <p:cNvPr id="12" name="Fußzeilenplatzhalter 11"/>
          <p:cNvSpPr>
            <a:spLocks noGrp="1"/>
          </p:cNvSpPr>
          <p:nvPr>
            <p:ph type="ftr" sz="quarter" idx="17"/>
          </p:nvPr>
        </p:nvSpPr>
        <p:spPr/>
        <p:txBody>
          <a:bodyPr/>
          <a:lstStyle>
            <a:lvl1pPr>
              <a:defRPr/>
            </a:lvl1pPr>
          </a:lstStyle>
          <a:p>
            <a:r>
              <a:rPr lang="en-US" smtClean="0"/>
              <a:t>Amt für Berufsbildung</a:t>
            </a:r>
            <a:endParaRPr lang="en-US" dirty="0"/>
          </a:p>
        </p:txBody>
      </p:sp>
    </p:spTree>
    <p:extLst>
      <p:ext uri="{BB962C8B-B14F-4D97-AF65-F5344CB8AC3E}">
        <p14:creationId xmlns:p14="http://schemas.microsoft.com/office/powerpoint/2010/main" val="55431105"/>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ild breit mit Titel">
    <p:spTree>
      <p:nvGrpSpPr>
        <p:cNvPr id="1" name=""/>
        <p:cNvGrpSpPr/>
        <p:nvPr/>
      </p:nvGrpSpPr>
      <p:grpSpPr>
        <a:xfrm>
          <a:off x="0" y="0"/>
          <a:ext cx="0" cy="0"/>
          <a:chOff x="0" y="0"/>
          <a:chExt cx="0" cy="0"/>
        </a:xfrm>
      </p:grpSpPr>
      <p:sp>
        <p:nvSpPr>
          <p:cNvPr id="2" name="Titel 1"/>
          <p:cNvSpPr>
            <a:spLocks noGrp="1"/>
          </p:cNvSpPr>
          <p:nvPr>
            <p:ph type="title"/>
          </p:nvPr>
        </p:nvSpPr>
        <p:spPr>
          <a:xfrm>
            <a:off x="504658" y="169564"/>
            <a:ext cx="8387569" cy="961669"/>
          </a:xfrm>
        </p:spPr>
        <p:txBody>
          <a:bodyPr/>
          <a:lstStyle/>
          <a:p>
            <a:r>
              <a:rPr lang="de-DE" noProof="0" smtClean="0"/>
              <a:t>Titelmasterformat durch Klicken bearbeiten</a:t>
            </a:r>
            <a:endParaRPr lang="de-CH" noProof="0" dirty="0"/>
          </a:p>
        </p:txBody>
      </p:sp>
      <p:sp>
        <p:nvSpPr>
          <p:cNvPr id="7" name="Bildplatzhalter 6"/>
          <p:cNvSpPr>
            <a:spLocks noGrp="1"/>
          </p:cNvSpPr>
          <p:nvPr>
            <p:ph type="pic" sz="quarter" idx="13"/>
          </p:nvPr>
        </p:nvSpPr>
        <p:spPr>
          <a:xfrm>
            <a:off x="251772" y="1530943"/>
            <a:ext cx="9044964" cy="4732310"/>
          </a:xfrm>
        </p:spPr>
        <p:txBody>
          <a:bodyPr/>
          <a:lstStyle/>
          <a:p>
            <a:r>
              <a:rPr lang="de-DE" smtClean="0"/>
              <a:t>Bild durch Klicken auf Symbol hinzufügen</a:t>
            </a:r>
            <a:endParaRPr lang="en-US" dirty="0"/>
          </a:p>
        </p:txBody>
      </p:sp>
      <p:sp>
        <p:nvSpPr>
          <p:cNvPr id="9" name="Datumsplatzhalter 8"/>
          <p:cNvSpPr>
            <a:spLocks noGrp="1"/>
          </p:cNvSpPr>
          <p:nvPr>
            <p:ph type="dt" sz="half" idx="14"/>
          </p:nvPr>
        </p:nvSpPr>
        <p:spPr/>
        <p:txBody>
          <a:bodyPr/>
          <a:lstStyle/>
          <a:p>
            <a:fld id="{7C0676D7-5B79-496A-B619-A294093BA262}" type="datetime1">
              <a:rPr lang="de-DE" baseline="0" noProof="0" smtClean="0">
                <a:solidFill>
                  <a:schemeClr val="tx1"/>
                </a:solidFill>
              </a:rPr>
              <a:t>10.11.2017</a:t>
            </a:fld>
            <a:endParaRPr lang="de-CH" baseline="0" noProof="0" dirty="0" smtClean="0">
              <a:solidFill>
                <a:schemeClr val="tx1"/>
              </a:solidFill>
            </a:endParaRPr>
          </a:p>
        </p:txBody>
      </p:sp>
      <p:sp>
        <p:nvSpPr>
          <p:cNvPr id="10" name="Foliennummernplatzhalter 9"/>
          <p:cNvSpPr>
            <a:spLocks noGrp="1"/>
          </p:cNvSpPr>
          <p:nvPr>
            <p:ph type="sldNum" sz="quarter" idx="15"/>
          </p:nvPr>
        </p:nvSpPr>
        <p:spPr/>
        <p:txBody>
          <a:bodyPr/>
          <a:lstStyle/>
          <a:p>
            <a:r>
              <a:rPr lang="de-CH" noProof="0" smtClean="0"/>
              <a:t>Seite </a:t>
            </a:r>
            <a:fld id="{9F4ABB4D-1A5F-4891-A32C-FEF94645D90B}" type="slidenum">
              <a:rPr lang="de-CH" noProof="0" smtClean="0"/>
              <a:pPr/>
              <a:t>‹Nr.›</a:t>
            </a:fld>
            <a:endParaRPr lang="de-CH" noProof="0" dirty="0"/>
          </a:p>
        </p:txBody>
      </p:sp>
      <p:sp>
        <p:nvSpPr>
          <p:cNvPr id="11" name="Fußzeilenplatzhalter 10"/>
          <p:cNvSpPr>
            <a:spLocks noGrp="1"/>
          </p:cNvSpPr>
          <p:nvPr>
            <p:ph type="ftr" sz="quarter" idx="16"/>
          </p:nvPr>
        </p:nvSpPr>
        <p:spPr/>
        <p:txBody>
          <a:bodyPr/>
          <a:lstStyle>
            <a:lvl1pPr>
              <a:defRPr/>
            </a:lvl1pPr>
          </a:lstStyle>
          <a:p>
            <a:r>
              <a:rPr lang="en-US" smtClean="0"/>
              <a:t>Amt für Berufsbildung</a:t>
            </a:r>
            <a:endParaRPr lang="en-US" dirty="0"/>
          </a:p>
        </p:txBody>
      </p:sp>
    </p:spTree>
    <p:extLst>
      <p:ext uri="{BB962C8B-B14F-4D97-AF65-F5344CB8AC3E}">
        <p14:creationId xmlns:p14="http://schemas.microsoft.com/office/powerpoint/2010/main" val="2629672227"/>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Bild randabfallend">
    <p:spTree>
      <p:nvGrpSpPr>
        <p:cNvPr id="1" name=""/>
        <p:cNvGrpSpPr/>
        <p:nvPr/>
      </p:nvGrpSpPr>
      <p:grpSpPr>
        <a:xfrm>
          <a:off x="0" y="0"/>
          <a:ext cx="0" cy="0"/>
          <a:chOff x="0" y="0"/>
          <a:chExt cx="0" cy="0"/>
        </a:xfrm>
      </p:grpSpPr>
      <p:sp>
        <p:nvSpPr>
          <p:cNvPr id="7" name="Bildplatzhalter 6"/>
          <p:cNvSpPr>
            <a:spLocks noGrp="1"/>
          </p:cNvSpPr>
          <p:nvPr>
            <p:ph type="pic" sz="quarter" idx="13"/>
          </p:nvPr>
        </p:nvSpPr>
        <p:spPr>
          <a:xfrm>
            <a:off x="-51672" y="-38070"/>
            <a:ext cx="9246204" cy="6959446"/>
          </a:xfrm>
        </p:spPr>
        <p:txBody>
          <a:bodyPr/>
          <a:lstStyle/>
          <a:p>
            <a:r>
              <a:rPr lang="de-DE" smtClean="0"/>
              <a:t>Bild durch Klicken auf Symbol hinzufügen</a:t>
            </a:r>
            <a:endParaRPr lang="en-US"/>
          </a:p>
        </p:txBody>
      </p:sp>
      <p:sp>
        <p:nvSpPr>
          <p:cNvPr id="3" name="Titel 2"/>
          <p:cNvSpPr>
            <a:spLocks noGrp="1"/>
          </p:cNvSpPr>
          <p:nvPr>
            <p:ph type="title"/>
          </p:nvPr>
        </p:nvSpPr>
        <p:spPr>
          <a:xfrm>
            <a:off x="504658" y="169564"/>
            <a:ext cx="8387569" cy="961669"/>
          </a:xfrm>
        </p:spPr>
        <p:txBody>
          <a:bodyPr/>
          <a:lstStyle/>
          <a:p>
            <a:r>
              <a:rPr lang="de-DE" noProof="0" smtClean="0"/>
              <a:t>Titelmasterformat durch Klicken bearbeiten</a:t>
            </a:r>
            <a:endParaRPr lang="de-CH" noProof="0"/>
          </a:p>
        </p:txBody>
      </p:sp>
    </p:spTree>
    <p:extLst>
      <p:ext uri="{BB962C8B-B14F-4D97-AF65-F5344CB8AC3E}">
        <p14:creationId xmlns:p14="http://schemas.microsoft.com/office/powerpoint/2010/main" val="1951166728"/>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_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504658" y="169564"/>
            <a:ext cx="8387569" cy="961669"/>
          </a:xfrm>
          <a:prstGeom prst="rect">
            <a:avLst/>
          </a:prstGeom>
        </p:spPr>
        <p:txBody>
          <a:bodyPr/>
          <a:lstStyle/>
          <a:p>
            <a:r>
              <a:rPr lang="de-DE" noProof="0" smtClean="0"/>
              <a:t>Titelmasterformat durch Klicken bearbeiten</a:t>
            </a:r>
            <a:endParaRPr lang="de-CH" noProof="0" dirty="0"/>
          </a:p>
        </p:txBody>
      </p:sp>
      <p:sp>
        <p:nvSpPr>
          <p:cNvPr id="8" name="Textplatzhalter 8"/>
          <p:cNvSpPr>
            <a:spLocks noGrp="1"/>
          </p:cNvSpPr>
          <p:nvPr>
            <p:ph type="body" sz="quarter" idx="13"/>
          </p:nvPr>
        </p:nvSpPr>
        <p:spPr>
          <a:xfrm>
            <a:off x="504658" y="1530944"/>
            <a:ext cx="8387569" cy="4706646"/>
          </a:xfrm>
          <a:prstGeom prst="rect">
            <a:avLst/>
          </a:prstGeom>
        </p:spPr>
        <p:txBody>
          <a:bodyPr/>
          <a:lstStyle>
            <a:lvl1pPr>
              <a:buFont typeface="Arial" pitchFamily="34" charset="0"/>
              <a:buNone/>
              <a:defRPr/>
            </a:lvl1pPr>
            <a:lvl2pPr marL="372112" indent="-372112">
              <a:buClr>
                <a:schemeClr val="accent1"/>
              </a:buClr>
              <a:buFont typeface="Arial" pitchFamily="34" charset="0"/>
              <a:buChar char="•"/>
              <a:defRPr sz="2807">
                <a:latin typeface="Arial" pitchFamily="34" charset="0"/>
                <a:cs typeface="Arial" pitchFamily="34" charset="0"/>
              </a:defRPr>
            </a:lvl2pPr>
            <a:lvl3pPr marL="378972" indent="252648">
              <a:buClr>
                <a:schemeClr val="accent2"/>
              </a:buClr>
              <a:buFont typeface="Arial" pitchFamily="34" charset="0"/>
              <a:buChar char="•"/>
              <a:defRPr sz="2246"/>
            </a:lvl3pPr>
            <a:lvl4pPr marL="630585" indent="251788" defTabSz="630585">
              <a:spcBef>
                <a:spcPts val="0"/>
              </a:spcBef>
              <a:spcAft>
                <a:spcPts val="211"/>
              </a:spcAft>
              <a:buClr>
                <a:srgbClr val="2B350A"/>
              </a:buClr>
              <a:buFont typeface="Arial" pitchFamily="34" charset="0"/>
              <a:buChar char="•"/>
              <a:defRPr sz="1965" baseline="0"/>
            </a:lvl4pPr>
            <a:lvl5pPr marL="1010592" indent="252648">
              <a:spcBef>
                <a:spcPts val="0"/>
              </a:spcBef>
              <a:spcAft>
                <a:spcPts val="211"/>
              </a:spcAft>
              <a:buClr>
                <a:schemeClr val="accent1"/>
              </a:buClr>
              <a:buFont typeface="Arial" pitchFamily="34" charset="0"/>
              <a:buChar char="•"/>
              <a:defRPr sz="1684"/>
            </a:lvl5pPr>
            <a:lvl6pPr marL="1263240" indent="252648">
              <a:spcBef>
                <a:spcPts val="0"/>
              </a:spcBef>
              <a:spcAft>
                <a:spcPts val="211"/>
              </a:spcAft>
              <a:buClr>
                <a:schemeClr val="accent2"/>
              </a:buClr>
              <a:buFont typeface="Arial" pitchFamily="34" charset="0"/>
              <a:buChar char="•"/>
              <a:defRPr sz="1684"/>
            </a:lvl6pPr>
          </a:lstStyle>
          <a:p>
            <a:pPr lvl="0"/>
            <a:r>
              <a:rPr lang="de-DE" noProof="0" smtClean="0"/>
              <a:t>Textmasterformat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endParaRPr lang="de-CH" noProof="0" dirty="0"/>
          </a:p>
        </p:txBody>
      </p:sp>
    </p:spTree>
    <p:extLst>
      <p:ext uri="{BB962C8B-B14F-4D97-AF65-F5344CB8AC3E}">
        <p14:creationId xmlns:p14="http://schemas.microsoft.com/office/powerpoint/2010/main" val="3555439132"/>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2_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504658" y="169564"/>
            <a:ext cx="8387569" cy="961669"/>
          </a:xfrm>
          <a:prstGeom prst="rect">
            <a:avLst/>
          </a:prstGeom>
        </p:spPr>
        <p:txBody>
          <a:bodyPr/>
          <a:lstStyle/>
          <a:p>
            <a:r>
              <a:rPr lang="de-DE" noProof="0" smtClean="0"/>
              <a:t>Titelmasterformat durch Klicken bearbeiten</a:t>
            </a:r>
            <a:endParaRPr lang="de-CH" noProof="0" dirty="0"/>
          </a:p>
        </p:txBody>
      </p:sp>
      <p:sp>
        <p:nvSpPr>
          <p:cNvPr id="8" name="Textplatzhalter 8"/>
          <p:cNvSpPr>
            <a:spLocks noGrp="1"/>
          </p:cNvSpPr>
          <p:nvPr>
            <p:ph type="body" sz="quarter" idx="13"/>
          </p:nvPr>
        </p:nvSpPr>
        <p:spPr>
          <a:xfrm>
            <a:off x="504658" y="1530944"/>
            <a:ext cx="8387569" cy="4706646"/>
          </a:xfrm>
          <a:prstGeom prst="rect">
            <a:avLst/>
          </a:prstGeom>
        </p:spPr>
        <p:txBody>
          <a:bodyPr/>
          <a:lstStyle>
            <a:lvl1pPr>
              <a:buFont typeface="Arial" pitchFamily="34" charset="0"/>
              <a:buNone/>
              <a:defRPr/>
            </a:lvl1pPr>
            <a:lvl2pPr marL="372112" indent="-372112">
              <a:buClr>
                <a:schemeClr val="accent1"/>
              </a:buClr>
              <a:buFont typeface="Arial" pitchFamily="34" charset="0"/>
              <a:buChar char="•"/>
              <a:defRPr sz="2807">
                <a:latin typeface="Arial" pitchFamily="34" charset="0"/>
                <a:cs typeface="Arial" pitchFamily="34" charset="0"/>
              </a:defRPr>
            </a:lvl2pPr>
            <a:lvl3pPr marL="378972" indent="252648">
              <a:buClr>
                <a:schemeClr val="accent2"/>
              </a:buClr>
              <a:buFont typeface="Arial" pitchFamily="34" charset="0"/>
              <a:buChar char="•"/>
              <a:defRPr sz="2246"/>
            </a:lvl3pPr>
            <a:lvl4pPr marL="630585" indent="251788" defTabSz="630585">
              <a:spcBef>
                <a:spcPts val="0"/>
              </a:spcBef>
              <a:spcAft>
                <a:spcPts val="211"/>
              </a:spcAft>
              <a:buClr>
                <a:srgbClr val="2B350A"/>
              </a:buClr>
              <a:buFont typeface="Arial" pitchFamily="34" charset="0"/>
              <a:buChar char="•"/>
              <a:defRPr sz="1965" baseline="0"/>
            </a:lvl4pPr>
            <a:lvl5pPr marL="1010592" indent="252648">
              <a:spcBef>
                <a:spcPts val="0"/>
              </a:spcBef>
              <a:spcAft>
                <a:spcPts val="211"/>
              </a:spcAft>
              <a:buClr>
                <a:schemeClr val="accent1"/>
              </a:buClr>
              <a:buFont typeface="Arial" pitchFamily="34" charset="0"/>
              <a:buChar char="•"/>
              <a:defRPr sz="1684"/>
            </a:lvl5pPr>
            <a:lvl6pPr marL="1263240" indent="252648">
              <a:spcBef>
                <a:spcPts val="0"/>
              </a:spcBef>
              <a:spcAft>
                <a:spcPts val="211"/>
              </a:spcAft>
              <a:buClr>
                <a:schemeClr val="accent2"/>
              </a:buClr>
              <a:buFont typeface="Arial" pitchFamily="34" charset="0"/>
              <a:buChar char="•"/>
              <a:defRPr sz="1684"/>
            </a:lvl6pPr>
          </a:lstStyle>
          <a:p>
            <a:pPr lvl="0"/>
            <a:r>
              <a:rPr lang="de-DE" noProof="0" smtClean="0"/>
              <a:t>Textmasterformat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endParaRPr lang="de-CH" noProof="0" dirty="0"/>
          </a:p>
        </p:txBody>
      </p:sp>
    </p:spTree>
    <p:extLst>
      <p:ext uri="{BB962C8B-B14F-4D97-AF65-F5344CB8AC3E}">
        <p14:creationId xmlns:p14="http://schemas.microsoft.com/office/powerpoint/2010/main" val="4042440064"/>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3_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504658" y="169564"/>
            <a:ext cx="8387569" cy="961669"/>
          </a:xfrm>
          <a:prstGeom prst="rect">
            <a:avLst/>
          </a:prstGeom>
        </p:spPr>
        <p:txBody>
          <a:bodyPr/>
          <a:lstStyle/>
          <a:p>
            <a:r>
              <a:rPr lang="de-DE" noProof="0" smtClean="0"/>
              <a:t>Titelmasterformat durch Klicken bearbeiten</a:t>
            </a:r>
            <a:endParaRPr lang="de-CH" noProof="0" dirty="0"/>
          </a:p>
        </p:txBody>
      </p:sp>
      <p:sp>
        <p:nvSpPr>
          <p:cNvPr id="8" name="Textplatzhalter 8"/>
          <p:cNvSpPr>
            <a:spLocks noGrp="1"/>
          </p:cNvSpPr>
          <p:nvPr>
            <p:ph type="body" sz="quarter" idx="13"/>
          </p:nvPr>
        </p:nvSpPr>
        <p:spPr>
          <a:xfrm>
            <a:off x="504658" y="1530944"/>
            <a:ext cx="8387569" cy="4706646"/>
          </a:xfrm>
          <a:prstGeom prst="rect">
            <a:avLst/>
          </a:prstGeom>
        </p:spPr>
        <p:txBody>
          <a:bodyPr/>
          <a:lstStyle>
            <a:lvl1pPr>
              <a:buFont typeface="Arial" pitchFamily="34" charset="0"/>
              <a:buNone/>
              <a:defRPr/>
            </a:lvl1pPr>
            <a:lvl2pPr marL="372112" indent="-372112">
              <a:buClr>
                <a:schemeClr val="accent1"/>
              </a:buClr>
              <a:buFont typeface="Arial" pitchFamily="34" charset="0"/>
              <a:buChar char="•"/>
              <a:defRPr sz="2807">
                <a:latin typeface="Arial" pitchFamily="34" charset="0"/>
                <a:cs typeface="Arial" pitchFamily="34" charset="0"/>
              </a:defRPr>
            </a:lvl2pPr>
            <a:lvl3pPr marL="378972" indent="252648">
              <a:buClr>
                <a:schemeClr val="accent2"/>
              </a:buClr>
              <a:buFont typeface="Arial" pitchFamily="34" charset="0"/>
              <a:buChar char="•"/>
              <a:defRPr sz="2246"/>
            </a:lvl3pPr>
            <a:lvl4pPr marL="630585" indent="251788" defTabSz="630585">
              <a:spcBef>
                <a:spcPts val="0"/>
              </a:spcBef>
              <a:spcAft>
                <a:spcPts val="211"/>
              </a:spcAft>
              <a:buClr>
                <a:srgbClr val="2B350A"/>
              </a:buClr>
              <a:buFont typeface="Arial" pitchFamily="34" charset="0"/>
              <a:buChar char="•"/>
              <a:defRPr sz="1965" baseline="0"/>
            </a:lvl4pPr>
            <a:lvl5pPr marL="1010592" indent="252648">
              <a:spcBef>
                <a:spcPts val="0"/>
              </a:spcBef>
              <a:spcAft>
                <a:spcPts val="211"/>
              </a:spcAft>
              <a:buClr>
                <a:schemeClr val="accent1"/>
              </a:buClr>
              <a:buFont typeface="Arial" pitchFamily="34" charset="0"/>
              <a:buChar char="•"/>
              <a:defRPr sz="1684"/>
            </a:lvl5pPr>
            <a:lvl6pPr marL="1263240" indent="252648">
              <a:spcBef>
                <a:spcPts val="0"/>
              </a:spcBef>
              <a:spcAft>
                <a:spcPts val="211"/>
              </a:spcAft>
              <a:buClr>
                <a:schemeClr val="accent2"/>
              </a:buClr>
              <a:buFont typeface="Arial" pitchFamily="34" charset="0"/>
              <a:buChar char="•"/>
              <a:defRPr sz="1684"/>
            </a:lvl6pPr>
          </a:lstStyle>
          <a:p>
            <a:pPr lvl="0"/>
            <a:r>
              <a:rPr lang="de-DE" noProof="0" smtClean="0"/>
              <a:t>Textmasterformat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endParaRPr lang="de-CH" noProof="0" dirty="0"/>
          </a:p>
        </p:txBody>
      </p:sp>
      <p:sp>
        <p:nvSpPr>
          <p:cNvPr id="12" name="Datumsplatzhalter 11"/>
          <p:cNvSpPr>
            <a:spLocks noGrp="1"/>
          </p:cNvSpPr>
          <p:nvPr>
            <p:ph type="dt" sz="half" idx="14"/>
          </p:nvPr>
        </p:nvSpPr>
        <p:spPr>
          <a:xfrm>
            <a:off x="504659" y="6338015"/>
            <a:ext cx="2046065" cy="358187"/>
          </a:xfrm>
          <a:prstGeom prst="rect">
            <a:avLst/>
          </a:prstGeom>
        </p:spPr>
        <p:txBody>
          <a:bodyPr/>
          <a:lstStyle>
            <a:lvl1pPr>
              <a:defRPr sz="800"/>
            </a:lvl1pPr>
          </a:lstStyle>
          <a:p>
            <a:fld id="{8EEF1401-9364-4DE3-AC84-120C8269F7D9}" type="datetime1">
              <a:rPr lang="de-DE" smtClean="0"/>
              <a:t>10.11.2017</a:t>
            </a:fld>
            <a:endParaRPr lang="de-CH" dirty="0" smtClean="0"/>
          </a:p>
        </p:txBody>
      </p:sp>
      <p:sp>
        <p:nvSpPr>
          <p:cNvPr id="13" name="Foliennummernplatzhalter 12"/>
          <p:cNvSpPr>
            <a:spLocks noGrp="1"/>
          </p:cNvSpPr>
          <p:nvPr>
            <p:ph type="sldNum" sz="quarter" idx="15"/>
          </p:nvPr>
        </p:nvSpPr>
        <p:spPr>
          <a:xfrm>
            <a:off x="2652377" y="6401256"/>
            <a:ext cx="2046065" cy="294946"/>
          </a:xfrm>
          <a:prstGeom prst="rect">
            <a:avLst/>
          </a:prstGeom>
        </p:spPr>
        <p:txBody>
          <a:bodyPr/>
          <a:lstStyle/>
          <a:p>
            <a:endParaRPr lang="de-CH" noProof="0" dirty="0"/>
          </a:p>
        </p:txBody>
      </p:sp>
      <p:sp>
        <p:nvSpPr>
          <p:cNvPr id="14" name="Fußzeilenplatzhalter 13"/>
          <p:cNvSpPr>
            <a:spLocks noGrp="1"/>
          </p:cNvSpPr>
          <p:nvPr>
            <p:ph type="ftr" sz="quarter" idx="16"/>
          </p:nvPr>
        </p:nvSpPr>
        <p:spPr>
          <a:xfrm>
            <a:off x="4773642" y="6508781"/>
            <a:ext cx="3641834" cy="187421"/>
          </a:xfrm>
          <a:prstGeom prst="rect">
            <a:avLst/>
          </a:prstGeom>
        </p:spPr>
        <p:txBody>
          <a:bodyPr/>
          <a:lstStyle>
            <a:lvl1pPr>
              <a:defRPr/>
            </a:lvl1pPr>
          </a:lstStyle>
          <a:p>
            <a:r>
              <a:rPr lang="en-US" smtClean="0"/>
              <a:t>Amt für Berufsbildung</a:t>
            </a:r>
            <a:endParaRPr lang="en-US" dirty="0"/>
          </a:p>
        </p:txBody>
      </p:sp>
    </p:spTree>
    <p:extLst>
      <p:ext uri="{BB962C8B-B14F-4D97-AF65-F5344CB8AC3E}">
        <p14:creationId xmlns:p14="http://schemas.microsoft.com/office/powerpoint/2010/main" val="1291623918"/>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6_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504658" y="169564"/>
            <a:ext cx="8387569" cy="961669"/>
          </a:xfrm>
          <a:prstGeom prst="rect">
            <a:avLst/>
          </a:prstGeom>
        </p:spPr>
        <p:txBody>
          <a:bodyPr/>
          <a:lstStyle/>
          <a:p>
            <a:r>
              <a:rPr lang="de-DE" noProof="0" smtClean="0"/>
              <a:t>Titelmasterformat durch Klicken bearbeiten</a:t>
            </a:r>
            <a:endParaRPr lang="de-CH" noProof="0" dirty="0"/>
          </a:p>
        </p:txBody>
      </p:sp>
      <p:sp>
        <p:nvSpPr>
          <p:cNvPr id="8" name="Textplatzhalter 8"/>
          <p:cNvSpPr>
            <a:spLocks noGrp="1"/>
          </p:cNvSpPr>
          <p:nvPr>
            <p:ph type="body" sz="quarter" idx="13"/>
          </p:nvPr>
        </p:nvSpPr>
        <p:spPr>
          <a:xfrm>
            <a:off x="504658" y="1530944"/>
            <a:ext cx="8387569" cy="4706646"/>
          </a:xfrm>
          <a:prstGeom prst="rect">
            <a:avLst/>
          </a:prstGeom>
        </p:spPr>
        <p:txBody>
          <a:bodyPr/>
          <a:lstStyle>
            <a:lvl1pPr>
              <a:buFont typeface="Arial" pitchFamily="34" charset="0"/>
              <a:buNone/>
              <a:defRPr/>
            </a:lvl1pPr>
            <a:lvl2pPr marL="372112" indent="-372112">
              <a:buClr>
                <a:schemeClr val="accent1"/>
              </a:buClr>
              <a:buFont typeface="Arial" pitchFamily="34" charset="0"/>
              <a:buChar char="•"/>
              <a:defRPr sz="2807">
                <a:latin typeface="Arial" pitchFamily="34" charset="0"/>
                <a:cs typeface="Arial" pitchFamily="34" charset="0"/>
              </a:defRPr>
            </a:lvl2pPr>
            <a:lvl3pPr marL="378972" indent="252648">
              <a:buClr>
                <a:schemeClr val="accent2"/>
              </a:buClr>
              <a:buFont typeface="Arial" pitchFamily="34" charset="0"/>
              <a:buChar char="•"/>
              <a:defRPr sz="2246"/>
            </a:lvl3pPr>
            <a:lvl4pPr marL="630585" indent="251788" defTabSz="630585">
              <a:spcBef>
                <a:spcPts val="0"/>
              </a:spcBef>
              <a:spcAft>
                <a:spcPts val="211"/>
              </a:spcAft>
              <a:buClr>
                <a:srgbClr val="2B350A"/>
              </a:buClr>
              <a:buFont typeface="Arial" pitchFamily="34" charset="0"/>
              <a:buChar char="•"/>
              <a:defRPr sz="1965" baseline="0"/>
            </a:lvl4pPr>
            <a:lvl5pPr marL="1010592" indent="252648">
              <a:spcBef>
                <a:spcPts val="0"/>
              </a:spcBef>
              <a:spcAft>
                <a:spcPts val="211"/>
              </a:spcAft>
              <a:buClr>
                <a:schemeClr val="accent1"/>
              </a:buClr>
              <a:buFont typeface="Arial" pitchFamily="34" charset="0"/>
              <a:buChar char="•"/>
              <a:defRPr sz="1684"/>
            </a:lvl5pPr>
            <a:lvl6pPr marL="1263240" indent="252648">
              <a:spcBef>
                <a:spcPts val="0"/>
              </a:spcBef>
              <a:spcAft>
                <a:spcPts val="211"/>
              </a:spcAft>
              <a:buClr>
                <a:schemeClr val="accent2"/>
              </a:buClr>
              <a:buFont typeface="Arial" pitchFamily="34" charset="0"/>
              <a:buChar char="•"/>
              <a:defRPr sz="1684"/>
            </a:lvl6pPr>
          </a:lstStyle>
          <a:p>
            <a:pPr lvl="0"/>
            <a:r>
              <a:rPr lang="de-DE" noProof="0" smtClean="0"/>
              <a:t>Textmasterformat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endParaRPr lang="de-CH" noProof="0" dirty="0"/>
          </a:p>
        </p:txBody>
      </p:sp>
      <p:sp>
        <p:nvSpPr>
          <p:cNvPr id="12" name="Datumsplatzhalter 11"/>
          <p:cNvSpPr>
            <a:spLocks noGrp="1"/>
          </p:cNvSpPr>
          <p:nvPr>
            <p:ph type="dt" sz="half" idx="14"/>
          </p:nvPr>
        </p:nvSpPr>
        <p:spPr>
          <a:xfrm>
            <a:off x="504659" y="6338015"/>
            <a:ext cx="2046065" cy="126521"/>
          </a:xfrm>
          <a:prstGeom prst="rect">
            <a:avLst/>
          </a:prstGeom>
        </p:spPr>
        <p:txBody>
          <a:bodyPr/>
          <a:lstStyle/>
          <a:p>
            <a:fld id="{8AC079E6-E0C7-4E63-AB3A-A1001AE54E71}" type="datetime1">
              <a:rPr lang="de-DE" baseline="0" noProof="0" smtClean="0">
                <a:solidFill>
                  <a:schemeClr val="tx1"/>
                </a:solidFill>
              </a:rPr>
              <a:t>10.11.2017</a:t>
            </a:fld>
            <a:endParaRPr lang="de-CH" baseline="0" noProof="0" dirty="0" smtClean="0">
              <a:solidFill>
                <a:schemeClr val="tx1"/>
              </a:solidFill>
            </a:endParaRPr>
          </a:p>
        </p:txBody>
      </p:sp>
      <p:sp>
        <p:nvSpPr>
          <p:cNvPr id="13" name="Foliennummernplatzhalter 12"/>
          <p:cNvSpPr>
            <a:spLocks noGrp="1"/>
          </p:cNvSpPr>
          <p:nvPr>
            <p:ph type="sldNum" sz="quarter" idx="15"/>
          </p:nvPr>
        </p:nvSpPr>
        <p:spPr>
          <a:xfrm>
            <a:off x="504659" y="6490887"/>
            <a:ext cx="2046065" cy="126521"/>
          </a:xfrm>
          <a:prstGeom prst="rect">
            <a:avLst/>
          </a:prstGeom>
        </p:spPr>
        <p:txBody>
          <a:bodyPr/>
          <a:lstStyle/>
          <a:p>
            <a:r>
              <a:rPr lang="de-CH" noProof="0" smtClean="0"/>
              <a:t>Seite </a:t>
            </a:r>
            <a:fld id="{9F4ABB4D-1A5F-4891-A32C-FEF94645D90B}" type="slidenum">
              <a:rPr lang="de-CH" noProof="0" smtClean="0"/>
              <a:pPr/>
              <a:t>‹Nr.›</a:t>
            </a:fld>
            <a:endParaRPr lang="de-CH" noProof="0" dirty="0"/>
          </a:p>
        </p:txBody>
      </p:sp>
      <p:sp>
        <p:nvSpPr>
          <p:cNvPr id="14" name="Fußzeilenplatzhalter 13"/>
          <p:cNvSpPr>
            <a:spLocks noGrp="1"/>
          </p:cNvSpPr>
          <p:nvPr>
            <p:ph type="ftr" sz="quarter" idx="16"/>
          </p:nvPr>
        </p:nvSpPr>
        <p:spPr>
          <a:xfrm>
            <a:off x="4773642" y="6508781"/>
            <a:ext cx="3641834" cy="187421"/>
          </a:xfrm>
          <a:prstGeom prst="rect">
            <a:avLst/>
          </a:prstGeom>
        </p:spPr>
        <p:txBody>
          <a:bodyPr/>
          <a:lstStyle>
            <a:lvl1pPr>
              <a:defRPr/>
            </a:lvl1pPr>
          </a:lstStyle>
          <a:p>
            <a:r>
              <a:rPr lang="en-US" smtClean="0"/>
              <a:t>Amt für Berufsbildung</a:t>
            </a:r>
            <a:endParaRPr lang="en-US" dirty="0"/>
          </a:p>
        </p:txBody>
      </p:sp>
    </p:spTree>
    <p:extLst>
      <p:ext uri="{BB962C8B-B14F-4D97-AF65-F5344CB8AC3E}">
        <p14:creationId xmlns:p14="http://schemas.microsoft.com/office/powerpoint/2010/main" val="151588007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haltsübersicht">
    <p:spTree>
      <p:nvGrpSpPr>
        <p:cNvPr id="1" name=""/>
        <p:cNvGrpSpPr/>
        <p:nvPr/>
      </p:nvGrpSpPr>
      <p:grpSpPr>
        <a:xfrm>
          <a:off x="0" y="0"/>
          <a:ext cx="0" cy="0"/>
          <a:chOff x="0" y="0"/>
          <a:chExt cx="0" cy="0"/>
        </a:xfrm>
      </p:grpSpPr>
      <p:sp>
        <p:nvSpPr>
          <p:cNvPr id="9" name="Textplatzhalter 8"/>
          <p:cNvSpPr>
            <a:spLocks noGrp="1"/>
          </p:cNvSpPr>
          <p:nvPr>
            <p:ph type="body" sz="quarter" idx="13"/>
          </p:nvPr>
        </p:nvSpPr>
        <p:spPr>
          <a:xfrm>
            <a:off x="504658" y="1530944"/>
            <a:ext cx="8387569" cy="4706646"/>
          </a:xfrm>
        </p:spPr>
        <p:txBody>
          <a:bodyPr/>
          <a:lstStyle>
            <a:lvl1pPr marL="521402" marR="0" indent="-521402" algn="l" defTabSz="641726" rtl="0" eaLnBrk="1" fontAlgn="auto" latinLnBrk="0" hangingPunct="1">
              <a:lnSpc>
                <a:spcPct val="100000"/>
              </a:lnSpc>
              <a:spcBef>
                <a:spcPts val="0"/>
              </a:spcBef>
              <a:spcAft>
                <a:spcPts val="421"/>
              </a:spcAft>
              <a:buClrTx/>
              <a:buSzTx/>
              <a:buFont typeface="Arial" pitchFamily="34" charset="0"/>
              <a:buAutoNum type="arabicPeriod"/>
              <a:tabLst/>
              <a:defRPr/>
            </a:lvl1pPr>
            <a:lvl2pPr marL="880145" marR="0" indent="-375455" algn="l" defTabSz="641726" rtl="0" eaLnBrk="1" fontAlgn="auto" latinLnBrk="0" hangingPunct="1">
              <a:lnSpc>
                <a:spcPct val="100000"/>
              </a:lnSpc>
              <a:spcBef>
                <a:spcPts val="0"/>
              </a:spcBef>
              <a:spcAft>
                <a:spcPts val="211"/>
              </a:spcAft>
              <a:buClrTx/>
              <a:buSzTx/>
              <a:buFont typeface="+mj-lt"/>
              <a:buAutoNum type="alphaLcPeriod"/>
              <a:tabLst/>
              <a:defRPr sz="2807">
                <a:latin typeface="Arial" pitchFamily="34" charset="0"/>
                <a:cs typeface="Arial" pitchFamily="34" charset="0"/>
              </a:defRPr>
            </a:lvl2pPr>
            <a:lvl3pPr marL="1128591" marR="0" indent="-251788" algn="l" defTabSz="641726" rtl="0" eaLnBrk="1" fontAlgn="auto" latinLnBrk="0" hangingPunct="1">
              <a:lnSpc>
                <a:spcPct val="100000"/>
              </a:lnSpc>
              <a:spcBef>
                <a:spcPts val="0"/>
              </a:spcBef>
              <a:spcAft>
                <a:spcPts val="211"/>
              </a:spcAft>
              <a:buClrTx/>
              <a:buSzTx/>
              <a:buFont typeface="Symbol" pitchFamily="18" charset="2"/>
              <a:buChar char="-"/>
              <a:tabLst/>
              <a:defRPr sz="2246"/>
            </a:lvl3pPr>
            <a:lvl4pPr marL="1389292" marR="0" indent="-251788" algn="l" defTabSz="641726" rtl="0" eaLnBrk="1" fontAlgn="auto" latinLnBrk="0" hangingPunct="1">
              <a:lnSpc>
                <a:spcPct val="100000"/>
              </a:lnSpc>
              <a:spcBef>
                <a:spcPts val="0"/>
              </a:spcBef>
              <a:spcAft>
                <a:spcPts val="0"/>
              </a:spcAft>
              <a:buClrTx/>
              <a:buSzTx/>
              <a:buFont typeface="Symbol" pitchFamily="18" charset="2"/>
              <a:buChar char="-"/>
              <a:tabLst/>
              <a:defRPr sz="1965"/>
            </a:lvl4pPr>
            <a:lvl5pPr marL="1763633" marR="0" indent="-251788" algn="l" defTabSz="641726" rtl="0" eaLnBrk="1" fontAlgn="auto" latinLnBrk="0" hangingPunct="1">
              <a:lnSpc>
                <a:spcPct val="100000"/>
              </a:lnSpc>
              <a:spcBef>
                <a:spcPts val="0"/>
              </a:spcBef>
              <a:spcAft>
                <a:spcPts val="0"/>
              </a:spcAft>
              <a:buClrTx/>
              <a:buSzTx/>
              <a:buFont typeface="Symbol" pitchFamily="18" charset="2"/>
              <a:buChar char="-"/>
              <a:tabLst/>
              <a:defRPr sz="1684"/>
            </a:lvl5pPr>
          </a:lstStyle>
          <a:p>
            <a:pPr lvl="0"/>
            <a:r>
              <a:rPr lang="de-DE" noProof="0" dirty="0" smtClean="0"/>
              <a:t>Textmasterformate durch Klicken bearbeiten</a:t>
            </a:r>
          </a:p>
          <a:p>
            <a:pPr lvl="1"/>
            <a:r>
              <a:rPr lang="de-DE" noProof="0" dirty="0" smtClean="0"/>
              <a:t>Zweite Ebene</a:t>
            </a:r>
          </a:p>
          <a:p>
            <a:pPr lvl="2"/>
            <a:r>
              <a:rPr lang="de-DE" noProof="0" dirty="0" smtClean="0"/>
              <a:t>Dritte Ebene</a:t>
            </a:r>
          </a:p>
          <a:p>
            <a:pPr lvl="3"/>
            <a:r>
              <a:rPr lang="de-DE" noProof="0" dirty="0" smtClean="0"/>
              <a:t>Vierte Ebene</a:t>
            </a:r>
          </a:p>
          <a:p>
            <a:pPr lvl="4"/>
            <a:r>
              <a:rPr lang="de-DE" noProof="0" dirty="0" smtClean="0"/>
              <a:t>Fünfte Ebene</a:t>
            </a:r>
            <a:endParaRPr lang="de-CH" noProof="0" dirty="0"/>
          </a:p>
        </p:txBody>
      </p:sp>
      <p:sp>
        <p:nvSpPr>
          <p:cNvPr id="8" name="Textfeld 7"/>
          <p:cNvSpPr txBox="1"/>
          <p:nvPr userDrawn="1"/>
        </p:nvSpPr>
        <p:spPr>
          <a:xfrm>
            <a:off x="472295" y="169565"/>
            <a:ext cx="6948467" cy="1088168"/>
          </a:xfrm>
          <a:prstGeom prst="rect">
            <a:avLst/>
          </a:prstGeom>
          <a:noFill/>
        </p:spPr>
        <p:txBody>
          <a:bodyPr wrap="square" lIns="0" tIns="0" rIns="0" bIns="0" rtlCol="0">
            <a:noAutofit/>
          </a:bodyPr>
          <a:lstStyle/>
          <a:p>
            <a:r>
              <a:rPr lang="de-CH" sz="2807" b="1" baseline="0" dirty="0" smtClean="0">
                <a:latin typeface="Arial" pitchFamily="34" charset="0"/>
                <a:cs typeface="Arial" pitchFamily="34" charset="0"/>
              </a:rPr>
              <a:t>Inhalt</a:t>
            </a:r>
            <a:endParaRPr lang="en-US" sz="2807" b="1" baseline="0" dirty="0">
              <a:latin typeface="Arial" pitchFamily="34" charset="0"/>
              <a:cs typeface="Arial" pitchFamily="34" charset="0"/>
            </a:endParaRPr>
          </a:p>
        </p:txBody>
      </p:sp>
      <p:sp>
        <p:nvSpPr>
          <p:cNvPr id="10" name="Datumsplatzhalter 9"/>
          <p:cNvSpPr>
            <a:spLocks noGrp="1"/>
          </p:cNvSpPr>
          <p:nvPr>
            <p:ph type="dt" sz="half" idx="14"/>
          </p:nvPr>
        </p:nvSpPr>
        <p:spPr/>
        <p:txBody>
          <a:bodyPr/>
          <a:lstStyle/>
          <a:p>
            <a:fld id="{BB149302-B219-4B0E-9EEB-183703869446}" type="datetime1">
              <a:rPr lang="de-DE" baseline="0" noProof="0" smtClean="0">
                <a:solidFill>
                  <a:schemeClr val="tx1"/>
                </a:solidFill>
              </a:rPr>
              <a:t>10.11.2017</a:t>
            </a:fld>
            <a:endParaRPr lang="de-CH" baseline="0" noProof="0" dirty="0" smtClean="0">
              <a:solidFill>
                <a:schemeClr val="tx1"/>
              </a:solidFill>
            </a:endParaRPr>
          </a:p>
        </p:txBody>
      </p:sp>
      <p:sp>
        <p:nvSpPr>
          <p:cNvPr id="11" name="Foliennummernplatzhalter 10"/>
          <p:cNvSpPr>
            <a:spLocks noGrp="1"/>
          </p:cNvSpPr>
          <p:nvPr>
            <p:ph type="sldNum" sz="quarter" idx="15"/>
          </p:nvPr>
        </p:nvSpPr>
        <p:spPr/>
        <p:txBody>
          <a:bodyPr/>
          <a:lstStyle/>
          <a:p>
            <a:r>
              <a:rPr lang="de-CH" noProof="0" smtClean="0"/>
              <a:t>Seite </a:t>
            </a:r>
            <a:fld id="{9F4ABB4D-1A5F-4891-A32C-FEF94645D90B}" type="slidenum">
              <a:rPr lang="de-CH" noProof="0" smtClean="0"/>
              <a:pPr/>
              <a:t>‹Nr.›</a:t>
            </a:fld>
            <a:endParaRPr lang="de-CH" noProof="0" dirty="0"/>
          </a:p>
        </p:txBody>
      </p:sp>
      <p:sp>
        <p:nvSpPr>
          <p:cNvPr id="12" name="Fußzeilenplatzhalter 11"/>
          <p:cNvSpPr>
            <a:spLocks noGrp="1"/>
          </p:cNvSpPr>
          <p:nvPr>
            <p:ph type="ftr" sz="quarter" idx="16"/>
          </p:nvPr>
        </p:nvSpPr>
        <p:spPr/>
        <p:txBody>
          <a:bodyPr/>
          <a:lstStyle>
            <a:lvl1pPr>
              <a:defRPr/>
            </a:lvl1pPr>
          </a:lstStyle>
          <a:p>
            <a:r>
              <a:rPr lang="en-US" smtClean="0"/>
              <a:t>Amt für Berufsbildung</a:t>
            </a:r>
            <a:endParaRPr lang="en-US" dirty="0"/>
          </a:p>
        </p:txBody>
      </p:sp>
    </p:spTree>
    <p:extLst>
      <p:ext uri="{BB962C8B-B14F-4D97-AF65-F5344CB8AC3E}">
        <p14:creationId xmlns:p14="http://schemas.microsoft.com/office/powerpoint/2010/main" val="806774571"/>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4_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504658" y="169564"/>
            <a:ext cx="8387569" cy="961669"/>
          </a:xfrm>
          <a:prstGeom prst="rect">
            <a:avLst/>
          </a:prstGeom>
        </p:spPr>
        <p:txBody>
          <a:bodyPr/>
          <a:lstStyle/>
          <a:p>
            <a:r>
              <a:rPr lang="de-DE" noProof="0" smtClean="0"/>
              <a:t>Titelmasterformat durch Klicken bearbeiten</a:t>
            </a:r>
            <a:endParaRPr lang="de-CH" noProof="0" dirty="0"/>
          </a:p>
        </p:txBody>
      </p:sp>
      <p:sp>
        <p:nvSpPr>
          <p:cNvPr id="8" name="Textplatzhalter 8"/>
          <p:cNvSpPr>
            <a:spLocks noGrp="1"/>
          </p:cNvSpPr>
          <p:nvPr>
            <p:ph type="body" sz="quarter" idx="13"/>
          </p:nvPr>
        </p:nvSpPr>
        <p:spPr>
          <a:xfrm>
            <a:off x="504658" y="1530944"/>
            <a:ext cx="8387569" cy="4706646"/>
          </a:xfrm>
          <a:prstGeom prst="rect">
            <a:avLst/>
          </a:prstGeom>
        </p:spPr>
        <p:txBody>
          <a:bodyPr/>
          <a:lstStyle>
            <a:lvl1pPr>
              <a:buFont typeface="Arial" pitchFamily="34" charset="0"/>
              <a:buNone/>
              <a:defRPr/>
            </a:lvl1pPr>
            <a:lvl2pPr marL="372112" indent="-372112">
              <a:buClr>
                <a:schemeClr val="accent1"/>
              </a:buClr>
              <a:buFont typeface="Arial" pitchFamily="34" charset="0"/>
              <a:buChar char="•"/>
              <a:defRPr sz="2807">
                <a:latin typeface="Arial" pitchFamily="34" charset="0"/>
                <a:cs typeface="Arial" pitchFamily="34" charset="0"/>
              </a:defRPr>
            </a:lvl2pPr>
            <a:lvl3pPr marL="378972" indent="252648">
              <a:buClr>
                <a:schemeClr val="accent2"/>
              </a:buClr>
              <a:buFont typeface="Arial" pitchFamily="34" charset="0"/>
              <a:buChar char="•"/>
              <a:defRPr sz="2246"/>
            </a:lvl3pPr>
            <a:lvl4pPr marL="630585" indent="251788" defTabSz="630585">
              <a:spcBef>
                <a:spcPts val="0"/>
              </a:spcBef>
              <a:spcAft>
                <a:spcPts val="211"/>
              </a:spcAft>
              <a:buClr>
                <a:srgbClr val="2B350A"/>
              </a:buClr>
              <a:buFont typeface="Arial" pitchFamily="34" charset="0"/>
              <a:buChar char="•"/>
              <a:defRPr sz="1965" baseline="0"/>
            </a:lvl4pPr>
            <a:lvl5pPr marL="1010592" indent="252648">
              <a:spcBef>
                <a:spcPts val="0"/>
              </a:spcBef>
              <a:spcAft>
                <a:spcPts val="211"/>
              </a:spcAft>
              <a:buClr>
                <a:schemeClr val="accent1"/>
              </a:buClr>
              <a:buFont typeface="Arial" pitchFamily="34" charset="0"/>
              <a:buChar char="•"/>
              <a:defRPr sz="1684"/>
            </a:lvl5pPr>
            <a:lvl6pPr marL="1263240" indent="252648">
              <a:spcBef>
                <a:spcPts val="0"/>
              </a:spcBef>
              <a:spcAft>
                <a:spcPts val="211"/>
              </a:spcAft>
              <a:buClr>
                <a:schemeClr val="accent2"/>
              </a:buClr>
              <a:buFont typeface="Arial" pitchFamily="34" charset="0"/>
              <a:buChar char="•"/>
              <a:defRPr sz="1684"/>
            </a:lvl6pPr>
          </a:lstStyle>
          <a:p>
            <a:pPr lvl="0"/>
            <a:r>
              <a:rPr lang="de-DE" noProof="0" smtClean="0"/>
              <a:t>Textmasterformat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endParaRPr lang="de-CH" noProof="0" dirty="0"/>
          </a:p>
        </p:txBody>
      </p:sp>
      <p:sp>
        <p:nvSpPr>
          <p:cNvPr id="12" name="Datumsplatzhalter 11"/>
          <p:cNvSpPr>
            <a:spLocks noGrp="1"/>
          </p:cNvSpPr>
          <p:nvPr>
            <p:ph type="dt" sz="half" idx="14"/>
          </p:nvPr>
        </p:nvSpPr>
        <p:spPr>
          <a:xfrm>
            <a:off x="504659" y="6338015"/>
            <a:ext cx="2046065" cy="126521"/>
          </a:xfrm>
          <a:prstGeom prst="rect">
            <a:avLst/>
          </a:prstGeom>
        </p:spPr>
        <p:txBody>
          <a:bodyPr/>
          <a:lstStyle/>
          <a:p>
            <a:fld id="{F006B9AC-2F10-4092-80D6-6D10D26CB79D}" type="datetime1">
              <a:rPr lang="de-DE" baseline="0" noProof="0" smtClean="0">
                <a:solidFill>
                  <a:schemeClr val="tx1"/>
                </a:solidFill>
              </a:rPr>
              <a:t>10.11.2017</a:t>
            </a:fld>
            <a:endParaRPr lang="de-CH" baseline="0" noProof="0" dirty="0" smtClean="0">
              <a:solidFill>
                <a:schemeClr val="tx1"/>
              </a:solidFill>
            </a:endParaRPr>
          </a:p>
        </p:txBody>
      </p:sp>
      <p:sp>
        <p:nvSpPr>
          <p:cNvPr id="13" name="Foliennummernplatzhalter 12"/>
          <p:cNvSpPr>
            <a:spLocks noGrp="1"/>
          </p:cNvSpPr>
          <p:nvPr>
            <p:ph type="sldNum" sz="quarter" idx="15"/>
          </p:nvPr>
        </p:nvSpPr>
        <p:spPr>
          <a:xfrm>
            <a:off x="504659" y="6490887"/>
            <a:ext cx="2046065" cy="126521"/>
          </a:xfrm>
          <a:prstGeom prst="rect">
            <a:avLst/>
          </a:prstGeom>
        </p:spPr>
        <p:txBody>
          <a:bodyPr/>
          <a:lstStyle/>
          <a:p>
            <a:r>
              <a:rPr lang="de-CH" noProof="0" smtClean="0"/>
              <a:t>Seite </a:t>
            </a:r>
            <a:fld id="{9F4ABB4D-1A5F-4891-A32C-FEF94645D90B}" type="slidenum">
              <a:rPr lang="de-CH" noProof="0" smtClean="0"/>
              <a:pPr/>
              <a:t>‹Nr.›</a:t>
            </a:fld>
            <a:endParaRPr lang="de-CH" noProof="0" dirty="0"/>
          </a:p>
        </p:txBody>
      </p:sp>
      <p:sp>
        <p:nvSpPr>
          <p:cNvPr id="14" name="Fußzeilenplatzhalter 13"/>
          <p:cNvSpPr>
            <a:spLocks noGrp="1"/>
          </p:cNvSpPr>
          <p:nvPr>
            <p:ph type="ftr" sz="quarter" idx="16"/>
          </p:nvPr>
        </p:nvSpPr>
        <p:spPr>
          <a:xfrm>
            <a:off x="4773642" y="6508781"/>
            <a:ext cx="3641834" cy="187421"/>
          </a:xfrm>
          <a:prstGeom prst="rect">
            <a:avLst/>
          </a:prstGeom>
        </p:spPr>
        <p:txBody>
          <a:bodyPr/>
          <a:lstStyle>
            <a:lvl1pPr>
              <a:defRPr/>
            </a:lvl1pPr>
          </a:lstStyle>
          <a:p>
            <a:r>
              <a:rPr lang="en-US" smtClean="0"/>
              <a:t>Amt für Berufsbildung</a:t>
            </a:r>
            <a:endParaRPr lang="en-US" dirty="0"/>
          </a:p>
        </p:txBody>
      </p:sp>
    </p:spTree>
    <p:extLst>
      <p:ext uri="{BB962C8B-B14F-4D97-AF65-F5344CB8AC3E}">
        <p14:creationId xmlns:p14="http://schemas.microsoft.com/office/powerpoint/2010/main" val="3175917736"/>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9_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504658" y="169564"/>
            <a:ext cx="8387569" cy="961669"/>
          </a:xfrm>
          <a:prstGeom prst="rect">
            <a:avLst/>
          </a:prstGeom>
        </p:spPr>
        <p:txBody>
          <a:bodyPr/>
          <a:lstStyle/>
          <a:p>
            <a:r>
              <a:rPr lang="de-DE" noProof="0" smtClean="0"/>
              <a:t>Titelmasterformat durch Klicken bearbeiten</a:t>
            </a:r>
            <a:endParaRPr lang="de-CH" noProof="0" dirty="0"/>
          </a:p>
        </p:txBody>
      </p:sp>
      <p:sp>
        <p:nvSpPr>
          <p:cNvPr id="8" name="Textplatzhalter 8"/>
          <p:cNvSpPr>
            <a:spLocks noGrp="1"/>
          </p:cNvSpPr>
          <p:nvPr>
            <p:ph type="body" sz="quarter" idx="13"/>
          </p:nvPr>
        </p:nvSpPr>
        <p:spPr>
          <a:xfrm>
            <a:off x="504658" y="1530944"/>
            <a:ext cx="8387569" cy="4706646"/>
          </a:xfrm>
          <a:prstGeom prst="rect">
            <a:avLst/>
          </a:prstGeom>
        </p:spPr>
        <p:txBody>
          <a:bodyPr/>
          <a:lstStyle>
            <a:lvl1pPr>
              <a:buFont typeface="Arial" pitchFamily="34" charset="0"/>
              <a:buNone/>
              <a:defRPr/>
            </a:lvl1pPr>
            <a:lvl2pPr marL="372112" indent="-372112">
              <a:buClr>
                <a:schemeClr val="accent1"/>
              </a:buClr>
              <a:buFont typeface="Arial" pitchFamily="34" charset="0"/>
              <a:buChar char="•"/>
              <a:defRPr sz="2807">
                <a:latin typeface="Arial" pitchFamily="34" charset="0"/>
                <a:cs typeface="Arial" pitchFamily="34" charset="0"/>
              </a:defRPr>
            </a:lvl2pPr>
            <a:lvl3pPr marL="378972" indent="252648">
              <a:buClr>
                <a:schemeClr val="accent2"/>
              </a:buClr>
              <a:buFont typeface="Arial" pitchFamily="34" charset="0"/>
              <a:buChar char="•"/>
              <a:defRPr sz="2246"/>
            </a:lvl3pPr>
            <a:lvl4pPr marL="630585" indent="251788" defTabSz="630585">
              <a:spcBef>
                <a:spcPts val="0"/>
              </a:spcBef>
              <a:spcAft>
                <a:spcPts val="211"/>
              </a:spcAft>
              <a:buClr>
                <a:srgbClr val="2B350A"/>
              </a:buClr>
              <a:buFont typeface="Arial" pitchFamily="34" charset="0"/>
              <a:buChar char="•"/>
              <a:defRPr sz="1965" baseline="0"/>
            </a:lvl4pPr>
            <a:lvl5pPr marL="1010592" indent="252648">
              <a:spcBef>
                <a:spcPts val="0"/>
              </a:spcBef>
              <a:spcAft>
                <a:spcPts val="211"/>
              </a:spcAft>
              <a:buClr>
                <a:schemeClr val="accent1"/>
              </a:buClr>
              <a:buFont typeface="Arial" pitchFamily="34" charset="0"/>
              <a:buChar char="•"/>
              <a:defRPr sz="1684"/>
            </a:lvl5pPr>
            <a:lvl6pPr marL="1263240" indent="252648">
              <a:spcBef>
                <a:spcPts val="0"/>
              </a:spcBef>
              <a:spcAft>
                <a:spcPts val="211"/>
              </a:spcAft>
              <a:buClr>
                <a:schemeClr val="accent2"/>
              </a:buClr>
              <a:buFont typeface="Arial" pitchFamily="34" charset="0"/>
              <a:buChar char="•"/>
              <a:defRPr sz="1684"/>
            </a:lvl6pPr>
          </a:lstStyle>
          <a:p>
            <a:pPr lvl="0"/>
            <a:r>
              <a:rPr lang="de-DE" noProof="0" smtClean="0"/>
              <a:t>Textmasterformat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endParaRPr lang="de-CH" noProof="0" dirty="0"/>
          </a:p>
        </p:txBody>
      </p:sp>
      <p:sp>
        <p:nvSpPr>
          <p:cNvPr id="12" name="Datumsplatzhalter 11"/>
          <p:cNvSpPr>
            <a:spLocks noGrp="1"/>
          </p:cNvSpPr>
          <p:nvPr>
            <p:ph type="dt" sz="half" idx="14"/>
          </p:nvPr>
        </p:nvSpPr>
        <p:spPr>
          <a:xfrm>
            <a:off x="504659" y="6338015"/>
            <a:ext cx="2046065" cy="126521"/>
          </a:xfrm>
          <a:prstGeom prst="rect">
            <a:avLst/>
          </a:prstGeom>
        </p:spPr>
        <p:txBody>
          <a:bodyPr/>
          <a:lstStyle/>
          <a:p>
            <a:fld id="{9C0DCF3E-610E-4C0E-8BE3-A52F9F691849}" type="datetime1">
              <a:rPr lang="de-DE" baseline="0" noProof="0" smtClean="0">
                <a:solidFill>
                  <a:schemeClr val="tx1"/>
                </a:solidFill>
              </a:rPr>
              <a:t>10.11.2017</a:t>
            </a:fld>
            <a:endParaRPr lang="de-CH" baseline="0" noProof="0" dirty="0" smtClean="0">
              <a:solidFill>
                <a:schemeClr val="tx1"/>
              </a:solidFill>
            </a:endParaRPr>
          </a:p>
        </p:txBody>
      </p:sp>
      <p:sp>
        <p:nvSpPr>
          <p:cNvPr id="13" name="Foliennummernplatzhalter 12"/>
          <p:cNvSpPr>
            <a:spLocks noGrp="1"/>
          </p:cNvSpPr>
          <p:nvPr>
            <p:ph type="sldNum" sz="quarter" idx="15"/>
          </p:nvPr>
        </p:nvSpPr>
        <p:spPr>
          <a:xfrm>
            <a:off x="504659" y="6490887"/>
            <a:ext cx="2046065" cy="126521"/>
          </a:xfrm>
          <a:prstGeom prst="rect">
            <a:avLst/>
          </a:prstGeom>
        </p:spPr>
        <p:txBody>
          <a:bodyPr/>
          <a:lstStyle/>
          <a:p>
            <a:r>
              <a:rPr lang="de-CH" noProof="0" smtClean="0"/>
              <a:t>Seite </a:t>
            </a:r>
            <a:fld id="{9F4ABB4D-1A5F-4891-A32C-FEF94645D90B}" type="slidenum">
              <a:rPr lang="de-CH" noProof="0" smtClean="0"/>
              <a:pPr/>
              <a:t>‹Nr.›</a:t>
            </a:fld>
            <a:endParaRPr lang="de-CH" noProof="0" dirty="0"/>
          </a:p>
        </p:txBody>
      </p:sp>
      <p:sp>
        <p:nvSpPr>
          <p:cNvPr id="14" name="Fußzeilenplatzhalter 13"/>
          <p:cNvSpPr>
            <a:spLocks noGrp="1"/>
          </p:cNvSpPr>
          <p:nvPr>
            <p:ph type="ftr" sz="quarter" idx="16"/>
          </p:nvPr>
        </p:nvSpPr>
        <p:spPr>
          <a:xfrm>
            <a:off x="4773642" y="6508781"/>
            <a:ext cx="3641834" cy="187421"/>
          </a:xfrm>
          <a:prstGeom prst="rect">
            <a:avLst/>
          </a:prstGeom>
        </p:spPr>
        <p:txBody>
          <a:bodyPr/>
          <a:lstStyle>
            <a:lvl1pPr>
              <a:defRPr/>
            </a:lvl1pPr>
          </a:lstStyle>
          <a:p>
            <a:r>
              <a:rPr lang="en-US" smtClean="0"/>
              <a:t>Amt für Berufsbildung</a:t>
            </a:r>
            <a:endParaRPr lang="en-US" dirty="0"/>
          </a:p>
        </p:txBody>
      </p:sp>
    </p:spTree>
    <p:extLst>
      <p:ext uri="{BB962C8B-B14F-4D97-AF65-F5344CB8AC3E}">
        <p14:creationId xmlns:p14="http://schemas.microsoft.com/office/powerpoint/2010/main" val="1209830316"/>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0_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504658" y="169564"/>
            <a:ext cx="8387569" cy="961669"/>
          </a:xfrm>
          <a:prstGeom prst="rect">
            <a:avLst/>
          </a:prstGeom>
        </p:spPr>
        <p:txBody>
          <a:bodyPr/>
          <a:lstStyle/>
          <a:p>
            <a:r>
              <a:rPr lang="de-DE" noProof="0" smtClean="0"/>
              <a:t>Titelmasterformat durch Klicken bearbeiten</a:t>
            </a:r>
            <a:endParaRPr lang="de-CH" noProof="0" dirty="0"/>
          </a:p>
        </p:txBody>
      </p:sp>
      <p:sp>
        <p:nvSpPr>
          <p:cNvPr id="8" name="Textplatzhalter 8"/>
          <p:cNvSpPr>
            <a:spLocks noGrp="1"/>
          </p:cNvSpPr>
          <p:nvPr>
            <p:ph type="body" sz="quarter" idx="13"/>
          </p:nvPr>
        </p:nvSpPr>
        <p:spPr>
          <a:xfrm>
            <a:off x="504658" y="1530944"/>
            <a:ext cx="8387569" cy="4706646"/>
          </a:xfrm>
          <a:prstGeom prst="rect">
            <a:avLst/>
          </a:prstGeom>
        </p:spPr>
        <p:txBody>
          <a:bodyPr/>
          <a:lstStyle>
            <a:lvl1pPr>
              <a:buFont typeface="Arial" pitchFamily="34" charset="0"/>
              <a:buNone/>
              <a:defRPr/>
            </a:lvl1pPr>
            <a:lvl2pPr marL="372112" indent="-372112">
              <a:buClr>
                <a:schemeClr val="accent1"/>
              </a:buClr>
              <a:buFont typeface="Arial" pitchFamily="34" charset="0"/>
              <a:buChar char="•"/>
              <a:defRPr sz="2807">
                <a:latin typeface="Arial" pitchFamily="34" charset="0"/>
                <a:cs typeface="Arial" pitchFamily="34" charset="0"/>
              </a:defRPr>
            </a:lvl2pPr>
            <a:lvl3pPr marL="378972" indent="252648">
              <a:buClr>
                <a:schemeClr val="accent2"/>
              </a:buClr>
              <a:buFont typeface="Arial" pitchFamily="34" charset="0"/>
              <a:buChar char="•"/>
              <a:defRPr sz="2246"/>
            </a:lvl3pPr>
            <a:lvl4pPr marL="630585" indent="251788" defTabSz="630585">
              <a:spcBef>
                <a:spcPts val="0"/>
              </a:spcBef>
              <a:spcAft>
                <a:spcPts val="211"/>
              </a:spcAft>
              <a:buClr>
                <a:srgbClr val="2B350A"/>
              </a:buClr>
              <a:buFont typeface="Arial" pitchFamily="34" charset="0"/>
              <a:buChar char="•"/>
              <a:defRPr sz="1965" baseline="0"/>
            </a:lvl4pPr>
            <a:lvl5pPr marL="1010592" indent="252648">
              <a:spcBef>
                <a:spcPts val="0"/>
              </a:spcBef>
              <a:spcAft>
                <a:spcPts val="211"/>
              </a:spcAft>
              <a:buClr>
                <a:schemeClr val="accent1"/>
              </a:buClr>
              <a:buFont typeface="Arial" pitchFamily="34" charset="0"/>
              <a:buChar char="•"/>
              <a:defRPr sz="1684"/>
            </a:lvl5pPr>
            <a:lvl6pPr marL="1263240" indent="252648">
              <a:spcBef>
                <a:spcPts val="0"/>
              </a:spcBef>
              <a:spcAft>
                <a:spcPts val="211"/>
              </a:spcAft>
              <a:buClr>
                <a:schemeClr val="accent2"/>
              </a:buClr>
              <a:buFont typeface="Arial" pitchFamily="34" charset="0"/>
              <a:buChar char="•"/>
              <a:defRPr sz="1684"/>
            </a:lvl6pPr>
          </a:lstStyle>
          <a:p>
            <a:pPr lvl="0"/>
            <a:r>
              <a:rPr lang="de-DE" noProof="0" smtClean="0"/>
              <a:t>Textmasterformat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endParaRPr lang="de-CH" noProof="0" dirty="0"/>
          </a:p>
        </p:txBody>
      </p:sp>
      <p:sp>
        <p:nvSpPr>
          <p:cNvPr id="12" name="Datumsplatzhalter 11"/>
          <p:cNvSpPr>
            <a:spLocks noGrp="1"/>
          </p:cNvSpPr>
          <p:nvPr>
            <p:ph type="dt" sz="half" idx="14"/>
          </p:nvPr>
        </p:nvSpPr>
        <p:spPr>
          <a:xfrm>
            <a:off x="504659" y="6338015"/>
            <a:ext cx="2046065" cy="126521"/>
          </a:xfrm>
          <a:prstGeom prst="rect">
            <a:avLst/>
          </a:prstGeom>
        </p:spPr>
        <p:txBody>
          <a:bodyPr/>
          <a:lstStyle/>
          <a:p>
            <a:fld id="{0B8B2690-FE5D-4C02-A1FF-C4A454622474}" type="datetime1">
              <a:rPr lang="de-DE" baseline="0" noProof="0" smtClean="0">
                <a:solidFill>
                  <a:schemeClr val="tx1"/>
                </a:solidFill>
              </a:rPr>
              <a:t>10.11.2017</a:t>
            </a:fld>
            <a:endParaRPr lang="de-CH" baseline="0" noProof="0" dirty="0" smtClean="0">
              <a:solidFill>
                <a:schemeClr val="tx1"/>
              </a:solidFill>
            </a:endParaRPr>
          </a:p>
        </p:txBody>
      </p:sp>
      <p:sp>
        <p:nvSpPr>
          <p:cNvPr id="13" name="Foliennummernplatzhalter 12"/>
          <p:cNvSpPr>
            <a:spLocks noGrp="1"/>
          </p:cNvSpPr>
          <p:nvPr>
            <p:ph type="sldNum" sz="quarter" idx="15"/>
          </p:nvPr>
        </p:nvSpPr>
        <p:spPr>
          <a:xfrm>
            <a:off x="504659" y="6490887"/>
            <a:ext cx="2046065" cy="126521"/>
          </a:xfrm>
          <a:prstGeom prst="rect">
            <a:avLst/>
          </a:prstGeom>
        </p:spPr>
        <p:txBody>
          <a:bodyPr/>
          <a:lstStyle/>
          <a:p>
            <a:r>
              <a:rPr lang="de-CH" noProof="0" smtClean="0"/>
              <a:t>Seite </a:t>
            </a:r>
            <a:fld id="{9F4ABB4D-1A5F-4891-A32C-FEF94645D90B}" type="slidenum">
              <a:rPr lang="de-CH" noProof="0" smtClean="0"/>
              <a:pPr/>
              <a:t>‹Nr.›</a:t>
            </a:fld>
            <a:endParaRPr lang="de-CH" noProof="0" dirty="0"/>
          </a:p>
        </p:txBody>
      </p:sp>
      <p:sp>
        <p:nvSpPr>
          <p:cNvPr id="14" name="Fußzeilenplatzhalter 13"/>
          <p:cNvSpPr>
            <a:spLocks noGrp="1"/>
          </p:cNvSpPr>
          <p:nvPr>
            <p:ph type="ftr" sz="quarter" idx="16"/>
          </p:nvPr>
        </p:nvSpPr>
        <p:spPr>
          <a:xfrm>
            <a:off x="4773642" y="6508781"/>
            <a:ext cx="3641834" cy="187421"/>
          </a:xfrm>
          <a:prstGeom prst="rect">
            <a:avLst/>
          </a:prstGeom>
        </p:spPr>
        <p:txBody>
          <a:bodyPr/>
          <a:lstStyle>
            <a:lvl1pPr>
              <a:defRPr/>
            </a:lvl1pPr>
          </a:lstStyle>
          <a:p>
            <a:r>
              <a:rPr lang="en-US" smtClean="0"/>
              <a:t>Amt für Berufsbildung</a:t>
            </a:r>
            <a:endParaRPr lang="en-US" dirty="0"/>
          </a:p>
        </p:txBody>
      </p:sp>
    </p:spTree>
    <p:extLst>
      <p:ext uri="{BB962C8B-B14F-4D97-AF65-F5344CB8AC3E}">
        <p14:creationId xmlns:p14="http://schemas.microsoft.com/office/powerpoint/2010/main" val="418484869"/>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5_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504658" y="169564"/>
            <a:ext cx="8387569" cy="961669"/>
          </a:xfrm>
          <a:prstGeom prst="rect">
            <a:avLst/>
          </a:prstGeom>
        </p:spPr>
        <p:txBody>
          <a:bodyPr/>
          <a:lstStyle/>
          <a:p>
            <a:r>
              <a:rPr lang="de-DE" noProof="0" smtClean="0"/>
              <a:t>Titelmasterformat durch Klicken bearbeiten</a:t>
            </a:r>
            <a:endParaRPr lang="de-CH" noProof="0" dirty="0"/>
          </a:p>
        </p:txBody>
      </p:sp>
      <p:sp>
        <p:nvSpPr>
          <p:cNvPr id="8" name="Textplatzhalter 8"/>
          <p:cNvSpPr>
            <a:spLocks noGrp="1"/>
          </p:cNvSpPr>
          <p:nvPr>
            <p:ph type="body" sz="quarter" idx="13"/>
          </p:nvPr>
        </p:nvSpPr>
        <p:spPr>
          <a:xfrm>
            <a:off x="504658" y="1530944"/>
            <a:ext cx="8387569" cy="4706646"/>
          </a:xfrm>
          <a:prstGeom prst="rect">
            <a:avLst/>
          </a:prstGeom>
        </p:spPr>
        <p:txBody>
          <a:bodyPr/>
          <a:lstStyle>
            <a:lvl1pPr>
              <a:buFont typeface="Arial" pitchFamily="34" charset="0"/>
              <a:buNone/>
              <a:defRPr/>
            </a:lvl1pPr>
            <a:lvl2pPr marL="372112" indent="-372112">
              <a:buClr>
                <a:schemeClr val="accent1"/>
              </a:buClr>
              <a:buFont typeface="Arial" pitchFamily="34" charset="0"/>
              <a:buChar char="•"/>
              <a:defRPr sz="2807">
                <a:latin typeface="Arial" pitchFamily="34" charset="0"/>
                <a:cs typeface="Arial" pitchFamily="34" charset="0"/>
              </a:defRPr>
            </a:lvl2pPr>
            <a:lvl3pPr marL="378972" indent="252648">
              <a:buClr>
                <a:schemeClr val="accent2"/>
              </a:buClr>
              <a:buFont typeface="Arial" pitchFamily="34" charset="0"/>
              <a:buChar char="•"/>
              <a:defRPr sz="2246"/>
            </a:lvl3pPr>
            <a:lvl4pPr marL="630585" indent="251788" defTabSz="630585">
              <a:spcBef>
                <a:spcPts val="0"/>
              </a:spcBef>
              <a:spcAft>
                <a:spcPts val="211"/>
              </a:spcAft>
              <a:buClr>
                <a:srgbClr val="2B350A"/>
              </a:buClr>
              <a:buFont typeface="Arial" pitchFamily="34" charset="0"/>
              <a:buChar char="•"/>
              <a:defRPr sz="1965" baseline="0"/>
            </a:lvl4pPr>
            <a:lvl5pPr marL="1010592" indent="252648">
              <a:spcBef>
                <a:spcPts val="0"/>
              </a:spcBef>
              <a:spcAft>
                <a:spcPts val="211"/>
              </a:spcAft>
              <a:buClr>
                <a:schemeClr val="accent1"/>
              </a:buClr>
              <a:buFont typeface="Arial" pitchFamily="34" charset="0"/>
              <a:buChar char="•"/>
              <a:defRPr sz="1684"/>
            </a:lvl5pPr>
            <a:lvl6pPr marL="1263240" indent="252648">
              <a:spcBef>
                <a:spcPts val="0"/>
              </a:spcBef>
              <a:spcAft>
                <a:spcPts val="211"/>
              </a:spcAft>
              <a:buClr>
                <a:schemeClr val="accent2"/>
              </a:buClr>
              <a:buFont typeface="Arial" pitchFamily="34" charset="0"/>
              <a:buChar char="•"/>
              <a:defRPr sz="1684"/>
            </a:lvl6pPr>
          </a:lstStyle>
          <a:p>
            <a:pPr lvl="0"/>
            <a:r>
              <a:rPr lang="de-DE" noProof="0" smtClean="0"/>
              <a:t>Textmasterformat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endParaRPr lang="de-CH" noProof="0" dirty="0"/>
          </a:p>
        </p:txBody>
      </p:sp>
      <p:sp>
        <p:nvSpPr>
          <p:cNvPr id="12" name="Datumsplatzhalter 11"/>
          <p:cNvSpPr>
            <a:spLocks noGrp="1"/>
          </p:cNvSpPr>
          <p:nvPr>
            <p:ph type="dt" sz="half" idx="14"/>
          </p:nvPr>
        </p:nvSpPr>
        <p:spPr>
          <a:xfrm>
            <a:off x="504659" y="6338015"/>
            <a:ext cx="2046065" cy="126521"/>
          </a:xfrm>
          <a:prstGeom prst="rect">
            <a:avLst/>
          </a:prstGeom>
        </p:spPr>
        <p:txBody>
          <a:bodyPr/>
          <a:lstStyle/>
          <a:p>
            <a:fld id="{C6E1DB30-6D3E-4BCB-99B8-A2606734ADDC}" type="datetime1">
              <a:rPr lang="de-DE" baseline="0" noProof="0" smtClean="0">
                <a:solidFill>
                  <a:schemeClr val="tx1"/>
                </a:solidFill>
              </a:rPr>
              <a:t>10.11.2017</a:t>
            </a:fld>
            <a:endParaRPr lang="de-CH" baseline="0" noProof="0" dirty="0" smtClean="0">
              <a:solidFill>
                <a:schemeClr val="tx1"/>
              </a:solidFill>
            </a:endParaRPr>
          </a:p>
        </p:txBody>
      </p:sp>
      <p:sp>
        <p:nvSpPr>
          <p:cNvPr id="13" name="Foliennummernplatzhalter 12"/>
          <p:cNvSpPr>
            <a:spLocks noGrp="1"/>
          </p:cNvSpPr>
          <p:nvPr>
            <p:ph type="sldNum" sz="quarter" idx="15"/>
          </p:nvPr>
        </p:nvSpPr>
        <p:spPr>
          <a:xfrm>
            <a:off x="504659" y="6490887"/>
            <a:ext cx="2046065" cy="126521"/>
          </a:xfrm>
          <a:prstGeom prst="rect">
            <a:avLst/>
          </a:prstGeom>
        </p:spPr>
        <p:txBody>
          <a:bodyPr/>
          <a:lstStyle/>
          <a:p>
            <a:r>
              <a:rPr lang="de-CH" noProof="0" smtClean="0"/>
              <a:t>Seite </a:t>
            </a:r>
            <a:fld id="{9F4ABB4D-1A5F-4891-A32C-FEF94645D90B}" type="slidenum">
              <a:rPr lang="de-CH" noProof="0" smtClean="0"/>
              <a:pPr/>
              <a:t>‹Nr.›</a:t>
            </a:fld>
            <a:endParaRPr lang="de-CH" noProof="0" dirty="0"/>
          </a:p>
        </p:txBody>
      </p:sp>
      <p:sp>
        <p:nvSpPr>
          <p:cNvPr id="14" name="Fußzeilenplatzhalter 13"/>
          <p:cNvSpPr>
            <a:spLocks noGrp="1"/>
          </p:cNvSpPr>
          <p:nvPr>
            <p:ph type="ftr" sz="quarter" idx="16"/>
          </p:nvPr>
        </p:nvSpPr>
        <p:spPr>
          <a:xfrm>
            <a:off x="4773642" y="6508781"/>
            <a:ext cx="3641834" cy="187421"/>
          </a:xfrm>
          <a:prstGeom prst="rect">
            <a:avLst/>
          </a:prstGeom>
        </p:spPr>
        <p:txBody>
          <a:bodyPr/>
          <a:lstStyle>
            <a:lvl1pPr>
              <a:defRPr/>
            </a:lvl1pPr>
          </a:lstStyle>
          <a:p>
            <a:r>
              <a:rPr lang="en-US" smtClean="0"/>
              <a:t>Amt für Berufsbildung</a:t>
            </a:r>
            <a:endParaRPr lang="en-US" dirty="0"/>
          </a:p>
        </p:txBody>
      </p:sp>
    </p:spTree>
    <p:extLst>
      <p:ext uri="{BB962C8B-B14F-4D97-AF65-F5344CB8AC3E}">
        <p14:creationId xmlns:p14="http://schemas.microsoft.com/office/powerpoint/2010/main" val="80657876"/>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7_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504658" y="169564"/>
            <a:ext cx="8387569" cy="961669"/>
          </a:xfrm>
          <a:prstGeom prst="rect">
            <a:avLst/>
          </a:prstGeom>
        </p:spPr>
        <p:txBody>
          <a:bodyPr/>
          <a:lstStyle/>
          <a:p>
            <a:r>
              <a:rPr lang="de-DE" noProof="0" smtClean="0"/>
              <a:t>Titelmasterformat durch Klicken bearbeiten</a:t>
            </a:r>
            <a:endParaRPr lang="de-CH" noProof="0" dirty="0"/>
          </a:p>
        </p:txBody>
      </p:sp>
      <p:sp>
        <p:nvSpPr>
          <p:cNvPr id="8" name="Textplatzhalter 8"/>
          <p:cNvSpPr>
            <a:spLocks noGrp="1"/>
          </p:cNvSpPr>
          <p:nvPr>
            <p:ph type="body" sz="quarter" idx="13"/>
          </p:nvPr>
        </p:nvSpPr>
        <p:spPr>
          <a:xfrm>
            <a:off x="504658" y="1530944"/>
            <a:ext cx="8387569" cy="4706646"/>
          </a:xfrm>
          <a:prstGeom prst="rect">
            <a:avLst/>
          </a:prstGeom>
        </p:spPr>
        <p:txBody>
          <a:bodyPr/>
          <a:lstStyle>
            <a:lvl1pPr>
              <a:buFont typeface="Arial" pitchFamily="34" charset="0"/>
              <a:buNone/>
              <a:defRPr/>
            </a:lvl1pPr>
            <a:lvl2pPr marL="372112" indent="-372112">
              <a:buClr>
                <a:schemeClr val="accent1"/>
              </a:buClr>
              <a:buFont typeface="Arial" pitchFamily="34" charset="0"/>
              <a:buChar char="•"/>
              <a:defRPr sz="2807">
                <a:latin typeface="Arial" pitchFamily="34" charset="0"/>
                <a:cs typeface="Arial" pitchFamily="34" charset="0"/>
              </a:defRPr>
            </a:lvl2pPr>
            <a:lvl3pPr marL="378972" indent="252648">
              <a:buClr>
                <a:schemeClr val="accent2"/>
              </a:buClr>
              <a:buFont typeface="Arial" pitchFamily="34" charset="0"/>
              <a:buChar char="•"/>
              <a:defRPr sz="2246"/>
            </a:lvl3pPr>
            <a:lvl4pPr marL="630585" indent="251788" defTabSz="630585">
              <a:spcBef>
                <a:spcPts val="0"/>
              </a:spcBef>
              <a:spcAft>
                <a:spcPts val="211"/>
              </a:spcAft>
              <a:buClr>
                <a:srgbClr val="2B350A"/>
              </a:buClr>
              <a:buFont typeface="Arial" pitchFamily="34" charset="0"/>
              <a:buChar char="•"/>
              <a:defRPr sz="1965" baseline="0"/>
            </a:lvl4pPr>
            <a:lvl5pPr marL="1010592" indent="252648">
              <a:spcBef>
                <a:spcPts val="0"/>
              </a:spcBef>
              <a:spcAft>
                <a:spcPts val="211"/>
              </a:spcAft>
              <a:buClr>
                <a:schemeClr val="accent1"/>
              </a:buClr>
              <a:buFont typeface="Arial" pitchFamily="34" charset="0"/>
              <a:buChar char="•"/>
              <a:defRPr sz="1684"/>
            </a:lvl5pPr>
            <a:lvl6pPr marL="1263240" indent="252648">
              <a:spcBef>
                <a:spcPts val="0"/>
              </a:spcBef>
              <a:spcAft>
                <a:spcPts val="211"/>
              </a:spcAft>
              <a:buClr>
                <a:schemeClr val="accent2"/>
              </a:buClr>
              <a:buFont typeface="Arial" pitchFamily="34" charset="0"/>
              <a:buChar char="•"/>
              <a:defRPr sz="1684"/>
            </a:lvl6pPr>
          </a:lstStyle>
          <a:p>
            <a:pPr lvl="0"/>
            <a:r>
              <a:rPr lang="de-DE" noProof="0" smtClean="0"/>
              <a:t>Textmasterformat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endParaRPr lang="de-CH" noProof="0" dirty="0"/>
          </a:p>
        </p:txBody>
      </p:sp>
      <p:sp>
        <p:nvSpPr>
          <p:cNvPr id="12" name="Datumsplatzhalter 11"/>
          <p:cNvSpPr>
            <a:spLocks noGrp="1"/>
          </p:cNvSpPr>
          <p:nvPr>
            <p:ph type="dt" sz="half" idx="14"/>
          </p:nvPr>
        </p:nvSpPr>
        <p:spPr>
          <a:xfrm>
            <a:off x="504659" y="6338015"/>
            <a:ext cx="2046065" cy="126521"/>
          </a:xfrm>
          <a:prstGeom prst="rect">
            <a:avLst/>
          </a:prstGeom>
        </p:spPr>
        <p:txBody>
          <a:bodyPr/>
          <a:lstStyle/>
          <a:p>
            <a:fld id="{F31937E0-02F3-400D-851B-F08075E94878}" type="datetime1">
              <a:rPr lang="de-DE" baseline="0" noProof="0" smtClean="0">
                <a:solidFill>
                  <a:schemeClr val="tx1"/>
                </a:solidFill>
              </a:rPr>
              <a:t>10.11.2017</a:t>
            </a:fld>
            <a:endParaRPr lang="de-CH" baseline="0" noProof="0" dirty="0" smtClean="0">
              <a:solidFill>
                <a:schemeClr val="tx1"/>
              </a:solidFill>
            </a:endParaRPr>
          </a:p>
        </p:txBody>
      </p:sp>
      <p:sp>
        <p:nvSpPr>
          <p:cNvPr id="13" name="Foliennummernplatzhalter 12"/>
          <p:cNvSpPr>
            <a:spLocks noGrp="1"/>
          </p:cNvSpPr>
          <p:nvPr>
            <p:ph type="sldNum" sz="quarter" idx="15"/>
          </p:nvPr>
        </p:nvSpPr>
        <p:spPr>
          <a:xfrm>
            <a:off x="504659" y="6490887"/>
            <a:ext cx="2046065" cy="126521"/>
          </a:xfrm>
          <a:prstGeom prst="rect">
            <a:avLst/>
          </a:prstGeom>
        </p:spPr>
        <p:txBody>
          <a:bodyPr/>
          <a:lstStyle/>
          <a:p>
            <a:r>
              <a:rPr lang="de-CH" noProof="0" smtClean="0"/>
              <a:t>Seite </a:t>
            </a:r>
            <a:fld id="{9F4ABB4D-1A5F-4891-A32C-FEF94645D90B}" type="slidenum">
              <a:rPr lang="de-CH" noProof="0" smtClean="0"/>
              <a:pPr/>
              <a:t>‹Nr.›</a:t>
            </a:fld>
            <a:endParaRPr lang="de-CH" noProof="0" dirty="0"/>
          </a:p>
        </p:txBody>
      </p:sp>
      <p:sp>
        <p:nvSpPr>
          <p:cNvPr id="14" name="Fußzeilenplatzhalter 13"/>
          <p:cNvSpPr>
            <a:spLocks noGrp="1"/>
          </p:cNvSpPr>
          <p:nvPr>
            <p:ph type="ftr" sz="quarter" idx="16"/>
          </p:nvPr>
        </p:nvSpPr>
        <p:spPr>
          <a:xfrm>
            <a:off x="4773642" y="6508781"/>
            <a:ext cx="3641834" cy="187421"/>
          </a:xfrm>
          <a:prstGeom prst="rect">
            <a:avLst/>
          </a:prstGeom>
        </p:spPr>
        <p:txBody>
          <a:bodyPr/>
          <a:lstStyle>
            <a:lvl1pPr>
              <a:defRPr/>
            </a:lvl1pPr>
          </a:lstStyle>
          <a:p>
            <a:r>
              <a:rPr lang="en-US" smtClean="0"/>
              <a:t>Amt für Berufsbildung</a:t>
            </a:r>
            <a:endParaRPr lang="en-US" dirty="0"/>
          </a:p>
        </p:txBody>
      </p:sp>
    </p:spTree>
    <p:extLst>
      <p:ext uri="{BB962C8B-B14F-4D97-AF65-F5344CB8AC3E}">
        <p14:creationId xmlns:p14="http://schemas.microsoft.com/office/powerpoint/2010/main" val="526356033"/>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8_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504658" y="169564"/>
            <a:ext cx="8387569" cy="961669"/>
          </a:xfrm>
          <a:prstGeom prst="rect">
            <a:avLst/>
          </a:prstGeom>
        </p:spPr>
        <p:txBody>
          <a:bodyPr/>
          <a:lstStyle/>
          <a:p>
            <a:r>
              <a:rPr lang="de-DE" noProof="0" smtClean="0"/>
              <a:t>Titelmasterformat durch Klicken bearbeiten</a:t>
            </a:r>
            <a:endParaRPr lang="de-CH" noProof="0" dirty="0"/>
          </a:p>
        </p:txBody>
      </p:sp>
      <p:sp>
        <p:nvSpPr>
          <p:cNvPr id="8" name="Textplatzhalter 8"/>
          <p:cNvSpPr>
            <a:spLocks noGrp="1"/>
          </p:cNvSpPr>
          <p:nvPr>
            <p:ph type="body" sz="quarter" idx="13"/>
          </p:nvPr>
        </p:nvSpPr>
        <p:spPr>
          <a:xfrm>
            <a:off x="504658" y="1530944"/>
            <a:ext cx="8387569" cy="4706646"/>
          </a:xfrm>
          <a:prstGeom prst="rect">
            <a:avLst/>
          </a:prstGeom>
        </p:spPr>
        <p:txBody>
          <a:bodyPr/>
          <a:lstStyle>
            <a:lvl1pPr>
              <a:buFont typeface="Arial" pitchFamily="34" charset="0"/>
              <a:buNone/>
              <a:defRPr/>
            </a:lvl1pPr>
            <a:lvl2pPr marL="372112" indent="-372112">
              <a:buClr>
                <a:schemeClr val="accent1"/>
              </a:buClr>
              <a:buFont typeface="Arial" pitchFamily="34" charset="0"/>
              <a:buChar char="•"/>
              <a:defRPr sz="2807">
                <a:latin typeface="Arial" pitchFamily="34" charset="0"/>
                <a:cs typeface="Arial" pitchFamily="34" charset="0"/>
              </a:defRPr>
            </a:lvl2pPr>
            <a:lvl3pPr marL="378972" indent="252648">
              <a:buClr>
                <a:schemeClr val="accent2"/>
              </a:buClr>
              <a:buFont typeface="Arial" pitchFamily="34" charset="0"/>
              <a:buChar char="•"/>
              <a:defRPr sz="2246"/>
            </a:lvl3pPr>
            <a:lvl4pPr marL="630585" indent="251788" defTabSz="630585">
              <a:spcBef>
                <a:spcPts val="0"/>
              </a:spcBef>
              <a:spcAft>
                <a:spcPts val="211"/>
              </a:spcAft>
              <a:buClr>
                <a:srgbClr val="2B350A"/>
              </a:buClr>
              <a:buFont typeface="Arial" pitchFamily="34" charset="0"/>
              <a:buChar char="•"/>
              <a:defRPr sz="1965" baseline="0"/>
            </a:lvl4pPr>
            <a:lvl5pPr marL="1010592" indent="252648">
              <a:spcBef>
                <a:spcPts val="0"/>
              </a:spcBef>
              <a:spcAft>
                <a:spcPts val="211"/>
              </a:spcAft>
              <a:buClr>
                <a:schemeClr val="accent1"/>
              </a:buClr>
              <a:buFont typeface="Arial" pitchFamily="34" charset="0"/>
              <a:buChar char="•"/>
              <a:defRPr sz="1684"/>
            </a:lvl5pPr>
            <a:lvl6pPr marL="1263240" indent="252648">
              <a:spcBef>
                <a:spcPts val="0"/>
              </a:spcBef>
              <a:spcAft>
                <a:spcPts val="211"/>
              </a:spcAft>
              <a:buClr>
                <a:schemeClr val="accent2"/>
              </a:buClr>
              <a:buFont typeface="Arial" pitchFamily="34" charset="0"/>
              <a:buChar char="•"/>
              <a:defRPr sz="1684"/>
            </a:lvl6pPr>
          </a:lstStyle>
          <a:p>
            <a:pPr lvl="0"/>
            <a:r>
              <a:rPr lang="de-DE" noProof="0" smtClean="0"/>
              <a:t>Textmasterformat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endParaRPr lang="de-CH" noProof="0" dirty="0"/>
          </a:p>
        </p:txBody>
      </p:sp>
      <p:sp>
        <p:nvSpPr>
          <p:cNvPr id="12" name="Datumsplatzhalter 11"/>
          <p:cNvSpPr>
            <a:spLocks noGrp="1"/>
          </p:cNvSpPr>
          <p:nvPr>
            <p:ph type="dt" sz="half" idx="14"/>
          </p:nvPr>
        </p:nvSpPr>
        <p:spPr>
          <a:xfrm>
            <a:off x="504659" y="6338015"/>
            <a:ext cx="2046065" cy="126521"/>
          </a:xfrm>
          <a:prstGeom prst="rect">
            <a:avLst/>
          </a:prstGeom>
        </p:spPr>
        <p:txBody>
          <a:bodyPr/>
          <a:lstStyle/>
          <a:p>
            <a:fld id="{B3C603BE-7DD3-4EBA-9BDA-C88F28F16917}" type="datetime1">
              <a:rPr lang="de-DE" baseline="0" noProof="0" smtClean="0">
                <a:solidFill>
                  <a:schemeClr val="tx1"/>
                </a:solidFill>
              </a:rPr>
              <a:t>10.11.2017</a:t>
            </a:fld>
            <a:endParaRPr lang="de-CH" baseline="0" noProof="0" dirty="0" smtClean="0">
              <a:solidFill>
                <a:schemeClr val="tx1"/>
              </a:solidFill>
            </a:endParaRPr>
          </a:p>
        </p:txBody>
      </p:sp>
      <p:sp>
        <p:nvSpPr>
          <p:cNvPr id="13" name="Foliennummernplatzhalter 12"/>
          <p:cNvSpPr>
            <a:spLocks noGrp="1"/>
          </p:cNvSpPr>
          <p:nvPr>
            <p:ph type="sldNum" sz="quarter" idx="15"/>
          </p:nvPr>
        </p:nvSpPr>
        <p:spPr>
          <a:xfrm>
            <a:off x="504659" y="6490887"/>
            <a:ext cx="2046065" cy="126521"/>
          </a:xfrm>
          <a:prstGeom prst="rect">
            <a:avLst/>
          </a:prstGeom>
        </p:spPr>
        <p:txBody>
          <a:bodyPr/>
          <a:lstStyle/>
          <a:p>
            <a:r>
              <a:rPr lang="de-CH" noProof="0" smtClean="0"/>
              <a:t>Seite </a:t>
            </a:r>
            <a:fld id="{9F4ABB4D-1A5F-4891-A32C-FEF94645D90B}" type="slidenum">
              <a:rPr lang="de-CH" noProof="0" smtClean="0"/>
              <a:pPr/>
              <a:t>‹Nr.›</a:t>
            </a:fld>
            <a:endParaRPr lang="de-CH" noProof="0" dirty="0"/>
          </a:p>
        </p:txBody>
      </p:sp>
      <p:sp>
        <p:nvSpPr>
          <p:cNvPr id="14" name="Fußzeilenplatzhalter 13"/>
          <p:cNvSpPr>
            <a:spLocks noGrp="1"/>
          </p:cNvSpPr>
          <p:nvPr>
            <p:ph type="ftr" sz="quarter" idx="16"/>
          </p:nvPr>
        </p:nvSpPr>
        <p:spPr>
          <a:xfrm>
            <a:off x="4773642" y="6508781"/>
            <a:ext cx="3641834" cy="187421"/>
          </a:xfrm>
          <a:prstGeom prst="rect">
            <a:avLst/>
          </a:prstGeom>
        </p:spPr>
        <p:txBody>
          <a:bodyPr/>
          <a:lstStyle>
            <a:lvl1pPr>
              <a:defRPr/>
            </a:lvl1pPr>
          </a:lstStyle>
          <a:p>
            <a:r>
              <a:rPr lang="en-US" smtClean="0"/>
              <a:t>Amt für Berufsbildung</a:t>
            </a:r>
            <a:endParaRPr lang="en-US" dirty="0"/>
          </a:p>
        </p:txBody>
      </p:sp>
    </p:spTree>
    <p:extLst>
      <p:ext uri="{BB962C8B-B14F-4D97-AF65-F5344CB8AC3E}">
        <p14:creationId xmlns:p14="http://schemas.microsoft.com/office/powerpoint/2010/main" val="2590800544"/>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1_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980728"/>
            <a:ext cx="8229600" cy="436910"/>
          </a:xfrm>
          <a:prstGeom prst="rect">
            <a:avLst/>
          </a:prstGeom>
        </p:spPr>
        <p:txBody>
          <a:bodyPr/>
          <a:lstStyle>
            <a:lvl1pPr algn="l">
              <a:defRPr sz="2400">
                <a:latin typeface="+mj-lt"/>
              </a:defRPr>
            </a:lvl1pPr>
          </a:lstStyle>
          <a:p>
            <a:r>
              <a:rPr lang="de-DE" smtClean="0"/>
              <a:t>Titelmasterformat durch Klicken bearbeiten</a:t>
            </a:r>
            <a:endParaRPr lang="de-CH"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Kapiteltrenner">
    <p:spTree>
      <p:nvGrpSpPr>
        <p:cNvPr id="1" name=""/>
        <p:cNvGrpSpPr/>
        <p:nvPr/>
      </p:nvGrpSpPr>
      <p:grpSpPr>
        <a:xfrm>
          <a:off x="0" y="0"/>
          <a:ext cx="0" cy="0"/>
          <a:chOff x="0" y="0"/>
          <a:chExt cx="0" cy="0"/>
        </a:xfrm>
      </p:grpSpPr>
      <p:sp>
        <p:nvSpPr>
          <p:cNvPr id="2" name="Titel 1"/>
          <p:cNvSpPr>
            <a:spLocks noGrp="1"/>
          </p:cNvSpPr>
          <p:nvPr>
            <p:ph type="title"/>
          </p:nvPr>
        </p:nvSpPr>
        <p:spPr>
          <a:xfrm>
            <a:off x="504658" y="169564"/>
            <a:ext cx="8387569" cy="961669"/>
          </a:xfrm>
        </p:spPr>
        <p:txBody>
          <a:bodyPr/>
          <a:lstStyle>
            <a:lvl1pPr marL="521402" indent="-521402">
              <a:buFont typeface="+mj-lt"/>
              <a:buAutoNum type="arabicPeriod"/>
              <a:defRPr/>
            </a:lvl1pPr>
          </a:lstStyle>
          <a:p>
            <a:r>
              <a:rPr lang="de-DE" smtClean="0"/>
              <a:t>Titelmasterformat durch Klicken bearbeiten</a:t>
            </a:r>
            <a:endParaRPr lang="en-US" dirty="0"/>
          </a:p>
        </p:txBody>
      </p:sp>
      <p:sp>
        <p:nvSpPr>
          <p:cNvPr id="7" name="Datumsplatzhalter 6"/>
          <p:cNvSpPr>
            <a:spLocks noGrp="1"/>
          </p:cNvSpPr>
          <p:nvPr>
            <p:ph type="dt" sz="half" idx="10"/>
          </p:nvPr>
        </p:nvSpPr>
        <p:spPr/>
        <p:txBody>
          <a:bodyPr/>
          <a:lstStyle/>
          <a:p>
            <a:fld id="{FD8C6B22-7AEA-4FC3-8739-7B1449BA87D8}" type="datetime1">
              <a:rPr lang="de-DE" baseline="0" noProof="0" smtClean="0">
                <a:solidFill>
                  <a:schemeClr val="tx1"/>
                </a:solidFill>
              </a:rPr>
              <a:t>10.11.2017</a:t>
            </a:fld>
            <a:endParaRPr lang="de-CH" baseline="0" noProof="0" dirty="0" smtClean="0">
              <a:solidFill>
                <a:schemeClr val="tx1"/>
              </a:solidFill>
            </a:endParaRPr>
          </a:p>
        </p:txBody>
      </p:sp>
      <p:sp>
        <p:nvSpPr>
          <p:cNvPr id="10" name="Foliennummernplatzhalter 9"/>
          <p:cNvSpPr>
            <a:spLocks noGrp="1"/>
          </p:cNvSpPr>
          <p:nvPr>
            <p:ph type="sldNum" sz="quarter" idx="11"/>
          </p:nvPr>
        </p:nvSpPr>
        <p:spPr/>
        <p:txBody>
          <a:bodyPr/>
          <a:lstStyle/>
          <a:p>
            <a:r>
              <a:rPr lang="de-CH" noProof="0" smtClean="0"/>
              <a:t>Seite </a:t>
            </a:r>
            <a:fld id="{9F4ABB4D-1A5F-4891-A32C-FEF94645D90B}" type="slidenum">
              <a:rPr lang="de-CH" noProof="0" smtClean="0"/>
              <a:pPr/>
              <a:t>‹Nr.›</a:t>
            </a:fld>
            <a:endParaRPr lang="de-CH" noProof="0" dirty="0"/>
          </a:p>
        </p:txBody>
      </p:sp>
      <p:sp>
        <p:nvSpPr>
          <p:cNvPr id="11" name="Fußzeilenplatzhalter 10"/>
          <p:cNvSpPr>
            <a:spLocks noGrp="1"/>
          </p:cNvSpPr>
          <p:nvPr>
            <p:ph type="ftr" sz="quarter" idx="12"/>
          </p:nvPr>
        </p:nvSpPr>
        <p:spPr/>
        <p:txBody>
          <a:bodyPr/>
          <a:lstStyle/>
          <a:p>
            <a:r>
              <a:rPr lang="en-US" smtClean="0"/>
              <a:t>Amt für Berufsbildung</a:t>
            </a:r>
            <a:endParaRPr lang="en-US" dirty="0"/>
          </a:p>
        </p:txBody>
      </p:sp>
    </p:spTree>
    <p:extLst>
      <p:ext uri="{BB962C8B-B14F-4D97-AF65-F5344CB8AC3E}">
        <p14:creationId xmlns:p14="http://schemas.microsoft.com/office/powerpoint/2010/main" val="284397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noProof="0" smtClean="0"/>
              <a:t>Titelmasterformat durch Klicken bearbeiten</a:t>
            </a:r>
            <a:endParaRPr lang="de-CH" noProof="0" dirty="0"/>
          </a:p>
        </p:txBody>
      </p:sp>
      <p:sp>
        <p:nvSpPr>
          <p:cNvPr id="8" name="Textplatzhalter 8"/>
          <p:cNvSpPr>
            <a:spLocks noGrp="1"/>
          </p:cNvSpPr>
          <p:nvPr>
            <p:ph type="body" sz="quarter" idx="13"/>
          </p:nvPr>
        </p:nvSpPr>
        <p:spPr>
          <a:xfrm>
            <a:off x="504658" y="1530944"/>
            <a:ext cx="8387569" cy="4706646"/>
          </a:xfrm>
        </p:spPr>
        <p:txBody>
          <a:bodyPr/>
          <a:lstStyle>
            <a:lvl1pPr>
              <a:buFont typeface="Arial" pitchFamily="34" charset="0"/>
              <a:buNone/>
              <a:defRPr/>
            </a:lvl1pPr>
            <a:lvl2pPr marL="376568" indent="-376568">
              <a:buClr>
                <a:schemeClr val="accent1"/>
              </a:buClr>
              <a:buFont typeface="Arial" pitchFamily="34" charset="0"/>
              <a:buChar char="•"/>
              <a:defRPr sz="2807">
                <a:latin typeface="Arial" pitchFamily="34" charset="0"/>
                <a:cs typeface="Arial" pitchFamily="34" charset="0"/>
              </a:defRPr>
            </a:lvl2pPr>
            <a:lvl3pPr marL="635041" indent="-251788">
              <a:buClr>
                <a:schemeClr val="accent2"/>
              </a:buClr>
              <a:buFont typeface="Arial" pitchFamily="34" charset="0"/>
              <a:buChar char="•"/>
              <a:defRPr sz="2246"/>
            </a:lvl3pPr>
            <a:lvl4pPr marL="879031" indent="-250675" defTabSz="630585">
              <a:spcBef>
                <a:spcPts val="0"/>
              </a:spcBef>
              <a:spcAft>
                <a:spcPts val="211"/>
              </a:spcAft>
              <a:buClr>
                <a:srgbClr val="2B350A"/>
              </a:buClr>
              <a:buFont typeface="Arial" pitchFamily="34" charset="0"/>
              <a:buChar char="•"/>
              <a:defRPr sz="1965" baseline="0"/>
            </a:lvl4pPr>
            <a:lvl5pPr marL="1130819" indent="-247332">
              <a:spcBef>
                <a:spcPts val="0"/>
              </a:spcBef>
              <a:spcAft>
                <a:spcPts val="211"/>
              </a:spcAft>
              <a:buClr>
                <a:schemeClr val="accent1"/>
              </a:buClr>
              <a:buFont typeface="Arial" pitchFamily="34" charset="0"/>
              <a:buChar char="•"/>
              <a:defRPr sz="1684"/>
            </a:lvl5pPr>
            <a:lvl6pPr marL="1263240" indent="252648">
              <a:spcBef>
                <a:spcPts val="0"/>
              </a:spcBef>
              <a:spcAft>
                <a:spcPts val="211"/>
              </a:spcAft>
              <a:buClr>
                <a:schemeClr val="accent2"/>
              </a:buClr>
              <a:buFont typeface="Arial" pitchFamily="34" charset="0"/>
              <a:buChar char="•"/>
              <a:defRPr sz="1684"/>
            </a:lvl6pPr>
          </a:lstStyle>
          <a:p>
            <a:pPr lvl="0"/>
            <a:r>
              <a:rPr lang="de-DE" noProof="0" dirty="0" smtClean="0"/>
              <a:t>Textmasterformate durch Klicken bearbeiten</a:t>
            </a:r>
          </a:p>
          <a:p>
            <a:pPr lvl="1"/>
            <a:r>
              <a:rPr lang="de-DE" noProof="0" dirty="0" smtClean="0"/>
              <a:t>Zweite Ebene</a:t>
            </a:r>
          </a:p>
          <a:p>
            <a:pPr lvl="2"/>
            <a:r>
              <a:rPr lang="de-DE" noProof="0" dirty="0" smtClean="0"/>
              <a:t>Dritte Ebene</a:t>
            </a:r>
          </a:p>
          <a:p>
            <a:pPr lvl="3"/>
            <a:r>
              <a:rPr lang="de-DE" noProof="0" dirty="0" smtClean="0"/>
              <a:t>Vierte Ebene</a:t>
            </a:r>
          </a:p>
          <a:p>
            <a:pPr lvl="4"/>
            <a:r>
              <a:rPr lang="de-DE" noProof="0" dirty="0" smtClean="0"/>
              <a:t>Fünfte Ebene</a:t>
            </a:r>
            <a:endParaRPr lang="de-CH" noProof="0" dirty="0"/>
          </a:p>
        </p:txBody>
      </p:sp>
      <p:sp>
        <p:nvSpPr>
          <p:cNvPr id="12" name="Datumsplatzhalter 11"/>
          <p:cNvSpPr>
            <a:spLocks noGrp="1"/>
          </p:cNvSpPr>
          <p:nvPr>
            <p:ph type="dt" sz="half" idx="14"/>
          </p:nvPr>
        </p:nvSpPr>
        <p:spPr>
          <a:xfrm>
            <a:off x="504659" y="6309925"/>
            <a:ext cx="2046065" cy="126521"/>
          </a:xfrm>
        </p:spPr>
        <p:txBody>
          <a:bodyPr/>
          <a:lstStyle/>
          <a:p>
            <a:fld id="{33326A90-3FF2-4081-A741-BCB713DFF613}" type="datetime1">
              <a:rPr lang="de-DE" baseline="0" noProof="0" smtClean="0">
                <a:solidFill>
                  <a:schemeClr val="tx1"/>
                </a:solidFill>
              </a:rPr>
              <a:t>10.11.2017</a:t>
            </a:fld>
            <a:endParaRPr lang="de-CH" baseline="0" noProof="0" dirty="0" smtClean="0">
              <a:solidFill>
                <a:schemeClr val="tx1"/>
              </a:solidFill>
            </a:endParaRPr>
          </a:p>
        </p:txBody>
      </p:sp>
      <p:sp>
        <p:nvSpPr>
          <p:cNvPr id="13" name="Foliennummernplatzhalter 12"/>
          <p:cNvSpPr>
            <a:spLocks noGrp="1"/>
          </p:cNvSpPr>
          <p:nvPr>
            <p:ph type="sldNum" sz="quarter" idx="15"/>
          </p:nvPr>
        </p:nvSpPr>
        <p:spPr/>
        <p:txBody>
          <a:bodyPr/>
          <a:lstStyle/>
          <a:p>
            <a:r>
              <a:rPr lang="de-CH" noProof="0" smtClean="0"/>
              <a:t>Seite </a:t>
            </a:r>
            <a:fld id="{9F4ABB4D-1A5F-4891-A32C-FEF94645D90B}" type="slidenum">
              <a:rPr lang="de-CH" noProof="0" smtClean="0"/>
              <a:pPr/>
              <a:t>‹Nr.›</a:t>
            </a:fld>
            <a:endParaRPr lang="de-CH" noProof="0" dirty="0"/>
          </a:p>
        </p:txBody>
      </p:sp>
      <p:sp>
        <p:nvSpPr>
          <p:cNvPr id="14" name="Fußzeilenplatzhalter 13"/>
          <p:cNvSpPr>
            <a:spLocks noGrp="1"/>
          </p:cNvSpPr>
          <p:nvPr>
            <p:ph type="ftr" sz="quarter" idx="16"/>
          </p:nvPr>
        </p:nvSpPr>
        <p:spPr/>
        <p:txBody>
          <a:bodyPr/>
          <a:lstStyle>
            <a:lvl1pPr>
              <a:defRPr/>
            </a:lvl1pPr>
          </a:lstStyle>
          <a:p>
            <a:r>
              <a:rPr lang="en-US" smtClean="0"/>
              <a:t>Amt für Berufsbildung</a:t>
            </a:r>
            <a:endParaRPr lang="en-US" dirty="0"/>
          </a:p>
        </p:txBody>
      </p:sp>
    </p:spTree>
    <p:extLst>
      <p:ext uri="{BB962C8B-B14F-4D97-AF65-F5344CB8AC3E}">
        <p14:creationId xmlns:p14="http://schemas.microsoft.com/office/powerpoint/2010/main" val="234019272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zweispaltig">
    <p:spTree>
      <p:nvGrpSpPr>
        <p:cNvPr id="1" name=""/>
        <p:cNvGrpSpPr/>
        <p:nvPr/>
      </p:nvGrpSpPr>
      <p:grpSpPr>
        <a:xfrm>
          <a:off x="0" y="0"/>
          <a:ext cx="0" cy="0"/>
          <a:chOff x="0" y="0"/>
          <a:chExt cx="0" cy="0"/>
        </a:xfrm>
      </p:grpSpPr>
      <p:sp>
        <p:nvSpPr>
          <p:cNvPr id="2" name="Titel 1"/>
          <p:cNvSpPr>
            <a:spLocks noGrp="1"/>
          </p:cNvSpPr>
          <p:nvPr>
            <p:ph type="title"/>
          </p:nvPr>
        </p:nvSpPr>
        <p:spPr>
          <a:xfrm>
            <a:off x="504658" y="169564"/>
            <a:ext cx="8261684" cy="961669"/>
          </a:xfrm>
        </p:spPr>
        <p:txBody>
          <a:bodyPr/>
          <a:lstStyle/>
          <a:p>
            <a:r>
              <a:rPr lang="de-DE" smtClean="0"/>
              <a:t>Titelmasterformat durch Klicken bearbeiten</a:t>
            </a:r>
            <a:endParaRPr lang="en-US" dirty="0"/>
          </a:p>
        </p:txBody>
      </p:sp>
      <p:sp>
        <p:nvSpPr>
          <p:cNvPr id="7" name="Textplatzhalter 6"/>
          <p:cNvSpPr>
            <a:spLocks noGrp="1"/>
          </p:cNvSpPr>
          <p:nvPr>
            <p:ph type="body" sz="quarter" idx="13"/>
          </p:nvPr>
        </p:nvSpPr>
        <p:spPr>
          <a:xfrm>
            <a:off x="504660" y="1530944"/>
            <a:ext cx="4117473" cy="4706646"/>
          </a:xfrm>
        </p:spPr>
        <p:txBody>
          <a:bodyPr/>
          <a:lstStyle>
            <a:lvl1pPr>
              <a:spcAft>
                <a:spcPts val="211"/>
              </a:spcAft>
              <a:defRPr sz="2246"/>
            </a:lvl1pPr>
            <a:lvl2pPr marL="248446" indent="-248446">
              <a:buFont typeface="Arial" pitchFamily="34" charset="0"/>
              <a:buChar char="–"/>
              <a:tabLst/>
              <a:defRPr/>
            </a:lvl2pPr>
            <a:lvl3pPr marL="508033" indent="-252903">
              <a:defRPr sz="1684"/>
            </a:lvl3pPr>
            <a:lvl4pPr marL="753137" indent="-248446">
              <a:defRPr/>
            </a:lvl4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p:txBody>
      </p:sp>
      <p:sp>
        <p:nvSpPr>
          <p:cNvPr id="9" name="Textplatzhalter 6"/>
          <p:cNvSpPr>
            <a:spLocks noGrp="1"/>
          </p:cNvSpPr>
          <p:nvPr>
            <p:ph type="body" sz="quarter" idx="14"/>
          </p:nvPr>
        </p:nvSpPr>
        <p:spPr>
          <a:xfrm>
            <a:off x="4773641" y="1530944"/>
            <a:ext cx="4118587" cy="4706646"/>
          </a:xfrm>
        </p:spPr>
        <p:txBody>
          <a:bodyPr/>
          <a:lstStyle>
            <a:lvl1pPr>
              <a:spcAft>
                <a:spcPts val="211"/>
              </a:spcAft>
              <a:defRPr sz="2246"/>
            </a:lvl1pPr>
            <a:lvl2pPr marL="240647" indent="-240647">
              <a:buFont typeface="Arial" pitchFamily="34" charset="0"/>
              <a:buChar char="–"/>
              <a:tabLst/>
              <a:defRPr/>
            </a:lvl2pPr>
            <a:lvl3pPr marL="504691" indent="-256245">
              <a:defRPr sz="1684"/>
            </a:lvl3pPr>
            <a:lvl4pPr marL="753137" indent="-256245">
              <a:defRPr/>
            </a:lvl4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p:txBody>
      </p:sp>
      <p:sp>
        <p:nvSpPr>
          <p:cNvPr id="10" name="Datumsplatzhalter 9"/>
          <p:cNvSpPr>
            <a:spLocks noGrp="1"/>
          </p:cNvSpPr>
          <p:nvPr>
            <p:ph type="dt" sz="half" idx="15"/>
          </p:nvPr>
        </p:nvSpPr>
        <p:spPr/>
        <p:txBody>
          <a:bodyPr/>
          <a:lstStyle/>
          <a:p>
            <a:fld id="{138E08E2-74EE-4DCD-B444-789818F95DD0}" type="datetime1">
              <a:rPr lang="de-DE" baseline="0" noProof="0" smtClean="0">
                <a:solidFill>
                  <a:schemeClr val="tx1"/>
                </a:solidFill>
              </a:rPr>
              <a:t>10.11.2017</a:t>
            </a:fld>
            <a:endParaRPr lang="de-CH" baseline="0" noProof="0" dirty="0" smtClean="0">
              <a:solidFill>
                <a:schemeClr val="tx1"/>
              </a:solidFill>
            </a:endParaRPr>
          </a:p>
        </p:txBody>
      </p:sp>
      <p:sp>
        <p:nvSpPr>
          <p:cNvPr id="11" name="Foliennummernplatzhalter 10"/>
          <p:cNvSpPr>
            <a:spLocks noGrp="1"/>
          </p:cNvSpPr>
          <p:nvPr>
            <p:ph type="sldNum" sz="quarter" idx="16"/>
          </p:nvPr>
        </p:nvSpPr>
        <p:spPr/>
        <p:txBody>
          <a:bodyPr/>
          <a:lstStyle/>
          <a:p>
            <a:r>
              <a:rPr lang="de-CH" noProof="0" smtClean="0"/>
              <a:t>Seite </a:t>
            </a:r>
            <a:fld id="{9F4ABB4D-1A5F-4891-A32C-FEF94645D90B}" type="slidenum">
              <a:rPr lang="de-CH" noProof="0" smtClean="0"/>
              <a:pPr/>
              <a:t>‹Nr.›</a:t>
            </a:fld>
            <a:endParaRPr lang="de-CH" noProof="0" dirty="0"/>
          </a:p>
        </p:txBody>
      </p:sp>
      <p:sp>
        <p:nvSpPr>
          <p:cNvPr id="12" name="Fußzeilenplatzhalter 11"/>
          <p:cNvSpPr>
            <a:spLocks noGrp="1"/>
          </p:cNvSpPr>
          <p:nvPr>
            <p:ph type="ftr" sz="quarter" idx="17"/>
          </p:nvPr>
        </p:nvSpPr>
        <p:spPr/>
        <p:txBody>
          <a:bodyPr/>
          <a:lstStyle>
            <a:lvl1pPr>
              <a:defRPr/>
            </a:lvl1pPr>
          </a:lstStyle>
          <a:p>
            <a:r>
              <a:rPr lang="en-US" smtClean="0"/>
              <a:t>Amt für Berufsbildung</a:t>
            </a:r>
            <a:endParaRPr lang="en-US" dirty="0"/>
          </a:p>
        </p:txBody>
      </p:sp>
    </p:spTree>
    <p:extLst>
      <p:ext uri="{BB962C8B-B14F-4D97-AF65-F5344CB8AC3E}">
        <p14:creationId xmlns:p14="http://schemas.microsoft.com/office/powerpoint/2010/main" val="267250525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uflistung Bullets">
    <p:spTree>
      <p:nvGrpSpPr>
        <p:cNvPr id="1" name=""/>
        <p:cNvGrpSpPr/>
        <p:nvPr/>
      </p:nvGrpSpPr>
      <p:grpSpPr>
        <a:xfrm>
          <a:off x="0" y="0"/>
          <a:ext cx="0" cy="0"/>
          <a:chOff x="0" y="0"/>
          <a:chExt cx="0" cy="0"/>
        </a:xfrm>
      </p:grpSpPr>
      <p:sp>
        <p:nvSpPr>
          <p:cNvPr id="2" name="Titel 1"/>
          <p:cNvSpPr>
            <a:spLocks noGrp="1"/>
          </p:cNvSpPr>
          <p:nvPr>
            <p:ph type="title"/>
          </p:nvPr>
        </p:nvSpPr>
        <p:spPr>
          <a:xfrm>
            <a:off x="504658" y="169564"/>
            <a:ext cx="8387569" cy="961669"/>
          </a:xfrm>
        </p:spPr>
        <p:txBody>
          <a:bodyPr/>
          <a:lstStyle/>
          <a:p>
            <a:r>
              <a:rPr lang="de-DE" noProof="0" smtClean="0"/>
              <a:t>Titelmasterformat durch Klicken bearbeiten</a:t>
            </a:r>
            <a:endParaRPr lang="de-CH" noProof="0" dirty="0"/>
          </a:p>
        </p:txBody>
      </p:sp>
      <p:sp>
        <p:nvSpPr>
          <p:cNvPr id="8" name="Textplatzhalter 6"/>
          <p:cNvSpPr>
            <a:spLocks noGrp="1"/>
          </p:cNvSpPr>
          <p:nvPr>
            <p:ph type="body" sz="quarter" idx="13"/>
          </p:nvPr>
        </p:nvSpPr>
        <p:spPr>
          <a:xfrm>
            <a:off x="504660" y="1530944"/>
            <a:ext cx="8387569" cy="4706646"/>
          </a:xfrm>
        </p:spPr>
        <p:txBody>
          <a:bodyPr/>
          <a:lstStyle>
            <a:lvl1pPr marL="376568" indent="-376568">
              <a:buClr>
                <a:schemeClr val="accent1"/>
              </a:buClr>
              <a:buFont typeface="Arial" pitchFamily="34" charset="0"/>
              <a:buChar char="•"/>
              <a:defRPr sz="2807" b="0"/>
            </a:lvl1pPr>
            <a:lvl2pPr marL="636156" indent="-251788">
              <a:buClr>
                <a:schemeClr val="accent2"/>
              </a:buClr>
              <a:buFont typeface="Arial" pitchFamily="34" charset="0"/>
              <a:buChar char="•"/>
              <a:defRPr lang="de-DE" sz="2246" b="0" kern="1200" baseline="0" dirty="0" smtClean="0">
                <a:solidFill>
                  <a:schemeClr val="tx1"/>
                </a:solidFill>
                <a:latin typeface="+mn-lt"/>
                <a:ea typeface="+mn-ea"/>
                <a:cs typeface="Arial" pitchFamily="34" charset="0"/>
              </a:defRPr>
            </a:lvl2pPr>
            <a:lvl3pPr marL="884601" indent="-243990" defTabSz="1009381">
              <a:buClr>
                <a:schemeClr val="accent3"/>
              </a:buClr>
              <a:buFont typeface="Arial" pitchFamily="34" charset="0"/>
              <a:buChar char="•"/>
              <a:defRPr/>
            </a:lvl3pPr>
            <a:lvl4pPr marL="1133048" indent="-251788">
              <a:spcBef>
                <a:spcPts val="0"/>
              </a:spcBef>
              <a:buClr>
                <a:schemeClr val="accent1"/>
              </a:buClr>
              <a:buFont typeface="Arial" pitchFamily="34" charset="0"/>
              <a:buChar char="•"/>
              <a:defRPr/>
            </a:lvl4pPr>
            <a:lvl5pPr marL="1387064" indent="-251788">
              <a:spcBef>
                <a:spcPts val="0"/>
              </a:spcBef>
              <a:buClr>
                <a:schemeClr val="accent2"/>
              </a:buClr>
              <a:buFont typeface="Arial" pitchFamily="34" charset="0"/>
              <a:buChar char="•"/>
              <a:defRPr sz="1684"/>
            </a:lvl5pPr>
          </a:lstStyle>
          <a:p>
            <a:pPr lvl="0"/>
            <a:r>
              <a:rPr lang="de-DE" noProof="0" dirty="0" smtClean="0"/>
              <a:t>Textmasterformate durch Klicken bearbeiten</a:t>
            </a:r>
          </a:p>
          <a:p>
            <a:pPr lvl="1"/>
            <a:r>
              <a:rPr lang="de-DE" noProof="0" dirty="0" smtClean="0"/>
              <a:t>Zweite Ebene</a:t>
            </a:r>
          </a:p>
          <a:p>
            <a:pPr lvl="2"/>
            <a:r>
              <a:rPr lang="de-DE" noProof="0" dirty="0" smtClean="0"/>
              <a:t>Dritte Ebene</a:t>
            </a:r>
          </a:p>
          <a:p>
            <a:pPr lvl="3"/>
            <a:r>
              <a:rPr lang="de-DE" noProof="0" dirty="0" smtClean="0"/>
              <a:t>Vierte Ebene</a:t>
            </a:r>
          </a:p>
          <a:p>
            <a:pPr lvl="4"/>
            <a:r>
              <a:rPr lang="de-DE" noProof="0" dirty="0" smtClean="0"/>
              <a:t>Fünfte Ebene</a:t>
            </a:r>
            <a:endParaRPr lang="de-CH" noProof="0" dirty="0"/>
          </a:p>
        </p:txBody>
      </p:sp>
      <p:sp>
        <p:nvSpPr>
          <p:cNvPr id="7" name="Datumsplatzhalter 6"/>
          <p:cNvSpPr>
            <a:spLocks noGrp="1"/>
          </p:cNvSpPr>
          <p:nvPr>
            <p:ph type="dt" sz="half" idx="14"/>
          </p:nvPr>
        </p:nvSpPr>
        <p:spPr/>
        <p:txBody>
          <a:bodyPr/>
          <a:lstStyle/>
          <a:p>
            <a:fld id="{10C2AF02-5021-47C5-BB0C-CFBBCE745E37}" type="datetime1">
              <a:rPr lang="de-DE" baseline="0" noProof="0" smtClean="0">
                <a:solidFill>
                  <a:schemeClr val="tx1"/>
                </a:solidFill>
              </a:rPr>
              <a:t>10.11.2017</a:t>
            </a:fld>
            <a:endParaRPr lang="de-CH" baseline="0" noProof="0" dirty="0" smtClean="0">
              <a:solidFill>
                <a:schemeClr val="tx1"/>
              </a:solidFill>
            </a:endParaRPr>
          </a:p>
        </p:txBody>
      </p:sp>
      <p:sp>
        <p:nvSpPr>
          <p:cNvPr id="9" name="Foliennummernplatzhalter 8"/>
          <p:cNvSpPr>
            <a:spLocks noGrp="1"/>
          </p:cNvSpPr>
          <p:nvPr>
            <p:ph type="sldNum" sz="quarter" idx="15"/>
          </p:nvPr>
        </p:nvSpPr>
        <p:spPr/>
        <p:txBody>
          <a:bodyPr/>
          <a:lstStyle/>
          <a:p>
            <a:r>
              <a:rPr lang="de-CH" noProof="0" smtClean="0"/>
              <a:t>Seite </a:t>
            </a:r>
            <a:fld id="{9F4ABB4D-1A5F-4891-A32C-FEF94645D90B}" type="slidenum">
              <a:rPr lang="de-CH" noProof="0" smtClean="0"/>
              <a:pPr/>
              <a:t>‹Nr.›</a:t>
            </a:fld>
            <a:endParaRPr lang="de-CH" noProof="0" dirty="0"/>
          </a:p>
        </p:txBody>
      </p:sp>
      <p:sp>
        <p:nvSpPr>
          <p:cNvPr id="10" name="Fußzeilenplatzhalter 9"/>
          <p:cNvSpPr>
            <a:spLocks noGrp="1"/>
          </p:cNvSpPr>
          <p:nvPr>
            <p:ph type="ftr" sz="quarter" idx="16"/>
          </p:nvPr>
        </p:nvSpPr>
        <p:spPr/>
        <p:txBody>
          <a:bodyPr/>
          <a:lstStyle>
            <a:lvl1pPr>
              <a:defRPr/>
            </a:lvl1pPr>
          </a:lstStyle>
          <a:p>
            <a:r>
              <a:rPr lang="en-US" smtClean="0"/>
              <a:t>Amt für Berufsbildung</a:t>
            </a:r>
            <a:endParaRPr lang="en-US" dirty="0"/>
          </a:p>
        </p:txBody>
      </p:sp>
    </p:spTree>
    <p:extLst>
      <p:ext uri="{BB962C8B-B14F-4D97-AF65-F5344CB8AC3E}">
        <p14:creationId xmlns:p14="http://schemas.microsoft.com/office/powerpoint/2010/main" val="145443218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504658" y="169564"/>
            <a:ext cx="8387569" cy="961669"/>
          </a:xfrm>
        </p:spPr>
        <p:txBody>
          <a:bodyPr/>
          <a:lstStyle/>
          <a:p>
            <a:r>
              <a:rPr lang="de-DE" noProof="0" smtClean="0"/>
              <a:t>Titelmasterformat durch Klicken bearbeiten</a:t>
            </a:r>
            <a:endParaRPr lang="de-CH" noProof="0" dirty="0"/>
          </a:p>
        </p:txBody>
      </p:sp>
      <p:sp>
        <p:nvSpPr>
          <p:cNvPr id="3" name="Inhaltsplatzhalter 2"/>
          <p:cNvSpPr>
            <a:spLocks noGrp="1"/>
          </p:cNvSpPr>
          <p:nvPr>
            <p:ph sz="half" idx="1"/>
          </p:nvPr>
        </p:nvSpPr>
        <p:spPr>
          <a:xfrm>
            <a:off x="504660" y="1530943"/>
            <a:ext cx="4117473" cy="4595061"/>
          </a:xfrm>
        </p:spPr>
        <p:txBody>
          <a:bodyPr/>
          <a:lstStyle>
            <a:lvl1pPr marL="0" indent="0">
              <a:defRPr sz="2246"/>
            </a:lvl1pPr>
            <a:lvl2pPr marL="251788" indent="-251788">
              <a:defRPr sz="1684"/>
            </a:lvl2pPr>
            <a:lvl3pPr>
              <a:defRPr sz="1404"/>
            </a:lvl3pPr>
            <a:lvl4pPr>
              <a:defRPr sz="1263"/>
            </a:lvl4pPr>
            <a:lvl5pPr>
              <a:defRPr sz="1263"/>
            </a:lvl5pPr>
            <a:lvl6pPr>
              <a:defRPr sz="1263"/>
            </a:lvl6pPr>
            <a:lvl7pPr>
              <a:defRPr sz="1263"/>
            </a:lvl7pPr>
            <a:lvl8pPr>
              <a:defRPr sz="1263"/>
            </a:lvl8pPr>
            <a:lvl9pPr>
              <a:defRPr sz="1263"/>
            </a:lvl9pPr>
          </a:lstStyle>
          <a:p>
            <a:pPr lvl="0"/>
            <a:r>
              <a:rPr lang="de-DE" noProof="0" dirty="0" smtClean="0"/>
              <a:t>Textmasterformate durch Klicken bearbeiten</a:t>
            </a:r>
          </a:p>
          <a:p>
            <a:pPr lvl="1"/>
            <a:r>
              <a:rPr lang="de-DE" noProof="0" dirty="0" smtClean="0"/>
              <a:t>Zweite Ebene</a:t>
            </a:r>
          </a:p>
        </p:txBody>
      </p:sp>
      <p:sp>
        <p:nvSpPr>
          <p:cNvPr id="4" name="Inhaltsplatzhalter 3"/>
          <p:cNvSpPr>
            <a:spLocks noGrp="1"/>
          </p:cNvSpPr>
          <p:nvPr>
            <p:ph sz="half" idx="2"/>
          </p:nvPr>
        </p:nvSpPr>
        <p:spPr>
          <a:xfrm>
            <a:off x="4773641" y="1530943"/>
            <a:ext cx="4118587" cy="4595061"/>
          </a:xfrm>
        </p:spPr>
        <p:txBody>
          <a:bodyPr/>
          <a:lstStyle>
            <a:lvl1pPr marL="0" indent="0">
              <a:defRPr sz="2246"/>
            </a:lvl1pPr>
            <a:lvl2pPr marL="251788" indent="-251788">
              <a:buFont typeface="Symbol" pitchFamily="18" charset="2"/>
              <a:buChar char="-"/>
              <a:defRPr sz="1684"/>
            </a:lvl2pPr>
            <a:lvl3pPr>
              <a:defRPr sz="1404"/>
            </a:lvl3pPr>
            <a:lvl4pPr>
              <a:defRPr sz="1263"/>
            </a:lvl4pPr>
            <a:lvl5pPr>
              <a:defRPr sz="1263"/>
            </a:lvl5pPr>
            <a:lvl6pPr>
              <a:defRPr sz="1263"/>
            </a:lvl6pPr>
            <a:lvl7pPr>
              <a:defRPr sz="1263"/>
            </a:lvl7pPr>
            <a:lvl8pPr>
              <a:defRPr sz="1263"/>
            </a:lvl8pPr>
            <a:lvl9pPr>
              <a:defRPr sz="1263"/>
            </a:lvl9pPr>
          </a:lstStyle>
          <a:p>
            <a:pPr lvl="0"/>
            <a:r>
              <a:rPr lang="de-DE" noProof="0" dirty="0" smtClean="0"/>
              <a:t>Textmasterformate durch Klicken bearbeiten</a:t>
            </a:r>
          </a:p>
          <a:p>
            <a:pPr lvl="1"/>
            <a:r>
              <a:rPr lang="de-DE" noProof="0" dirty="0" smtClean="0"/>
              <a:t>Zweite Ebene</a:t>
            </a:r>
          </a:p>
        </p:txBody>
      </p:sp>
      <p:sp>
        <p:nvSpPr>
          <p:cNvPr id="8" name="Datumsplatzhalter 7"/>
          <p:cNvSpPr>
            <a:spLocks noGrp="1"/>
          </p:cNvSpPr>
          <p:nvPr>
            <p:ph type="dt" sz="half" idx="10"/>
          </p:nvPr>
        </p:nvSpPr>
        <p:spPr/>
        <p:txBody>
          <a:bodyPr/>
          <a:lstStyle/>
          <a:p>
            <a:fld id="{24F58557-83E6-4AC7-B1AA-B76B2227BD89}" type="datetime1">
              <a:rPr lang="de-DE" baseline="0" noProof="0" smtClean="0">
                <a:solidFill>
                  <a:schemeClr val="tx1"/>
                </a:solidFill>
              </a:rPr>
              <a:t>10.11.2017</a:t>
            </a:fld>
            <a:endParaRPr lang="de-CH" baseline="0" noProof="0" dirty="0" smtClean="0">
              <a:solidFill>
                <a:schemeClr val="tx1"/>
              </a:solidFill>
            </a:endParaRPr>
          </a:p>
        </p:txBody>
      </p:sp>
      <p:sp>
        <p:nvSpPr>
          <p:cNvPr id="12" name="Foliennummernplatzhalter 11"/>
          <p:cNvSpPr>
            <a:spLocks noGrp="1"/>
          </p:cNvSpPr>
          <p:nvPr>
            <p:ph type="sldNum" sz="quarter" idx="11"/>
          </p:nvPr>
        </p:nvSpPr>
        <p:spPr/>
        <p:txBody>
          <a:bodyPr/>
          <a:lstStyle/>
          <a:p>
            <a:r>
              <a:rPr lang="de-CH" noProof="0" smtClean="0"/>
              <a:t>Seite </a:t>
            </a:r>
            <a:fld id="{9F4ABB4D-1A5F-4891-A32C-FEF94645D90B}" type="slidenum">
              <a:rPr lang="de-CH" noProof="0" smtClean="0"/>
              <a:pPr/>
              <a:t>‹Nr.›</a:t>
            </a:fld>
            <a:endParaRPr lang="de-CH" noProof="0" dirty="0"/>
          </a:p>
        </p:txBody>
      </p:sp>
      <p:sp>
        <p:nvSpPr>
          <p:cNvPr id="13" name="Fußzeilenplatzhalter 12"/>
          <p:cNvSpPr>
            <a:spLocks noGrp="1"/>
          </p:cNvSpPr>
          <p:nvPr>
            <p:ph type="ftr" sz="quarter" idx="12"/>
          </p:nvPr>
        </p:nvSpPr>
        <p:spPr/>
        <p:txBody>
          <a:bodyPr/>
          <a:lstStyle>
            <a:lvl1pPr>
              <a:defRPr/>
            </a:lvl1pPr>
          </a:lstStyle>
          <a:p>
            <a:r>
              <a:rPr lang="en-US" smtClean="0"/>
              <a:t>Amt für Berufsbildung</a:t>
            </a:r>
            <a:endParaRPr lang="en-US" dirty="0"/>
          </a:p>
        </p:txBody>
      </p:sp>
    </p:spTree>
    <p:extLst>
      <p:ext uri="{BB962C8B-B14F-4D97-AF65-F5344CB8AC3E}">
        <p14:creationId xmlns:p14="http://schemas.microsoft.com/office/powerpoint/2010/main" val="335640024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504658" y="169564"/>
            <a:ext cx="8387569" cy="961669"/>
          </a:xfrm>
        </p:spPr>
        <p:txBody>
          <a:bodyPr/>
          <a:lstStyle>
            <a:lvl1pPr>
              <a:defRPr/>
            </a:lvl1pPr>
          </a:lstStyle>
          <a:p>
            <a:r>
              <a:rPr lang="de-DE" noProof="0" smtClean="0"/>
              <a:t>Titelmasterformat durch Klicken bearbeiten</a:t>
            </a:r>
            <a:endParaRPr lang="de-CH" noProof="0" dirty="0"/>
          </a:p>
        </p:txBody>
      </p:sp>
      <p:sp>
        <p:nvSpPr>
          <p:cNvPr id="3" name="Textplatzhalter 2"/>
          <p:cNvSpPr>
            <a:spLocks noGrp="1"/>
          </p:cNvSpPr>
          <p:nvPr>
            <p:ph type="body" idx="1"/>
          </p:nvPr>
        </p:nvSpPr>
        <p:spPr>
          <a:xfrm>
            <a:off x="504660" y="1535406"/>
            <a:ext cx="4117473" cy="729468"/>
          </a:xfrm>
        </p:spPr>
        <p:txBody>
          <a:bodyPr anchor="t" anchorCtr="0">
            <a:noAutofit/>
          </a:bodyPr>
          <a:lstStyle>
            <a:lvl1pPr marL="0" indent="0">
              <a:spcAft>
                <a:spcPts val="0"/>
              </a:spcAft>
              <a:buNone/>
              <a:defRPr sz="2246" b="0" baseline="0"/>
            </a:lvl1pPr>
            <a:lvl2pPr marL="252648" indent="-252648">
              <a:buFont typeface="Arial" pitchFamily="34" charset="0"/>
              <a:buChar char="–"/>
              <a:defRPr sz="2246" b="0"/>
            </a:lvl2pPr>
            <a:lvl3pPr marL="0" indent="0">
              <a:buNone/>
              <a:defRPr sz="1684" b="0"/>
            </a:lvl3pPr>
            <a:lvl4pPr marL="505296" indent="-251788">
              <a:buFont typeface="Arial" pitchFamily="34" charset="0"/>
              <a:buChar char="–"/>
              <a:defRPr sz="1684" b="0"/>
            </a:lvl4pPr>
            <a:lvl5pPr marL="1283452" indent="0">
              <a:buNone/>
              <a:defRPr sz="1123" b="1"/>
            </a:lvl5pPr>
            <a:lvl6pPr marL="1604315" indent="0">
              <a:buNone/>
              <a:defRPr sz="1123" b="1"/>
            </a:lvl6pPr>
            <a:lvl7pPr marL="1925178" indent="0">
              <a:buNone/>
              <a:defRPr sz="1123" b="1"/>
            </a:lvl7pPr>
            <a:lvl8pPr marL="2246041" indent="0">
              <a:buNone/>
              <a:defRPr sz="1123" b="1"/>
            </a:lvl8pPr>
            <a:lvl9pPr marL="2566904" indent="0">
              <a:buNone/>
              <a:defRPr sz="1123" b="1"/>
            </a:lvl9pPr>
          </a:lstStyle>
          <a:p>
            <a:pPr lvl="0"/>
            <a:r>
              <a:rPr lang="de-DE" noProof="0" smtClean="0"/>
              <a:t>Textmasterformate durch Klicken bearbeiten</a:t>
            </a:r>
          </a:p>
        </p:txBody>
      </p:sp>
      <p:sp>
        <p:nvSpPr>
          <p:cNvPr id="4" name="Inhaltsplatzhalter 3"/>
          <p:cNvSpPr>
            <a:spLocks noGrp="1"/>
          </p:cNvSpPr>
          <p:nvPr>
            <p:ph sz="half" idx="2"/>
          </p:nvPr>
        </p:nvSpPr>
        <p:spPr>
          <a:xfrm>
            <a:off x="504658" y="2391410"/>
            <a:ext cx="4117474" cy="3846179"/>
          </a:xfrm>
        </p:spPr>
        <p:txBody>
          <a:bodyPr/>
          <a:lstStyle>
            <a:lvl1pPr>
              <a:defRPr sz="1684"/>
            </a:lvl1pPr>
            <a:lvl2pPr marL="252648" indent="-252648">
              <a:buFont typeface="Arial" pitchFamily="34" charset="0"/>
              <a:buChar char="–"/>
              <a:defRPr sz="1684"/>
            </a:lvl2pPr>
            <a:lvl3pPr>
              <a:defRPr sz="1263"/>
            </a:lvl3pPr>
            <a:lvl4pPr>
              <a:defRPr sz="1123"/>
            </a:lvl4pPr>
            <a:lvl5pPr>
              <a:defRPr sz="1123"/>
            </a:lvl5pPr>
            <a:lvl6pPr>
              <a:defRPr sz="1123"/>
            </a:lvl6pPr>
            <a:lvl7pPr>
              <a:defRPr sz="1123"/>
            </a:lvl7pPr>
            <a:lvl8pPr>
              <a:defRPr sz="1123"/>
            </a:lvl8pPr>
            <a:lvl9pPr>
              <a:defRPr sz="1123"/>
            </a:lvl9pPr>
          </a:lstStyle>
          <a:p>
            <a:pPr lvl="0"/>
            <a:r>
              <a:rPr lang="de-DE" noProof="0" dirty="0" smtClean="0"/>
              <a:t>Textmasterformate durch Klicken bearbeiten</a:t>
            </a:r>
          </a:p>
          <a:p>
            <a:pPr lvl="1"/>
            <a:r>
              <a:rPr lang="de-DE" noProof="0" dirty="0" smtClean="0"/>
              <a:t>Zweite Ebene</a:t>
            </a:r>
          </a:p>
        </p:txBody>
      </p:sp>
      <p:sp>
        <p:nvSpPr>
          <p:cNvPr id="6" name="Inhaltsplatzhalter 5"/>
          <p:cNvSpPr>
            <a:spLocks noGrp="1"/>
          </p:cNvSpPr>
          <p:nvPr>
            <p:ph sz="quarter" idx="4"/>
          </p:nvPr>
        </p:nvSpPr>
        <p:spPr>
          <a:xfrm>
            <a:off x="4773641" y="2376741"/>
            <a:ext cx="4118587" cy="3849727"/>
          </a:xfrm>
        </p:spPr>
        <p:txBody>
          <a:bodyPr/>
          <a:lstStyle>
            <a:lvl1pPr>
              <a:defRPr sz="1684"/>
            </a:lvl1pPr>
            <a:lvl2pPr marL="252648" indent="-252648">
              <a:buFont typeface="Arial" pitchFamily="34" charset="0"/>
              <a:buChar char="–"/>
              <a:defRPr sz="1684"/>
            </a:lvl2pPr>
            <a:lvl3pPr>
              <a:defRPr sz="1263"/>
            </a:lvl3pPr>
            <a:lvl4pPr>
              <a:defRPr sz="1123"/>
            </a:lvl4pPr>
            <a:lvl5pPr>
              <a:defRPr sz="1123"/>
            </a:lvl5pPr>
            <a:lvl6pPr>
              <a:defRPr sz="1123"/>
            </a:lvl6pPr>
            <a:lvl7pPr>
              <a:defRPr sz="1123"/>
            </a:lvl7pPr>
            <a:lvl8pPr>
              <a:defRPr sz="1123"/>
            </a:lvl8pPr>
            <a:lvl9pPr>
              <a:defRPr sz="1123"/>
            </a:lvl9pPr>
          </a:lstStyle>
          <a:p>
            <a:pPr lvl="0"/>
            <a:r>
              <a:rPr lang="de-DE" noProof="0" dirty="0" smtClean="0"/>
              <a:t>Textmasterformate durch Klicken bearbeiten</a:t>
            </a:r>
          </a:p>
          <a:p>
            <a:pPr lvl="1"/>
            <a:r>
              <a:rPr lang="de-DE" noProof="0" dirty="0" smtClean="0"/>
              <a:t>Zweite Ebene</a:t>
            </a:r>
          </a:p>
        </p:txBody>
      </p:sp>
      <p:sp>
        <p:nvSpPr>
          <p:cNvPr id="12" name="Textplatzhalter 2"/>
          <p:cNvSpPr>
            <a:spLocks noGrp="1"/>
          </p:cNvSpPr>
          <p:nvPr>
            <p:ph type="body" idx="13"/>
          </p:nvPr>
        </p:nvSpPr>
        <p:spPr>
          <a:xfrm>
            <a:off x="4749132" y="1530943"/>
            <a:ext cx="4143097" cy="729468"/>
          </a:xfrm>
        </p:spPr>
        <p:txBody>
          <a:bodyPr anchor="t" anchorCtr="0">
            <a:noAutofit/>
          </a:bodyPr>
          <a:lstStyle>
            <a:lvl1pPr marL="0" indent="0">
              <a:spcAft>
                <a:spcPts val="0"/>
              </a:spcAft>
              <a:buNone/>
              <a:defRPr sz="2246" b="0" baseline="0"/>
            </a:lvl1pPr>
            <a:lvl2pPr marL="252648" indent="-252648">
              <a:buFont typeface="Arial" pitchFamily="34" charset="0"/>
              <a:buChar char="–"/>
              <a:defRPr sz="2246" b="0"/>
            </a:lvl2pPr>
            <a:lvl3pPr marL="0" indent="0">
              <a:buNone/>
              <a:defRPr sz="1684" b="0"/>
            </a:lvl3pPr>
            <a:lvl4pPr marL="505296" indent="-251788">
              <a:buFont typeface="Arial" pitchFamily="34" charset="0"/>
              <a:buChar char="–"/>
              <a:defRPr sz="1684" b="0"/>
            </a:lvl4pPr>
            <a:lvl5pPr marL="1283452" indent="0">
              <a:buNone/>
              <a:defRPr sz="1123" b="1"/>
            </a:lvl5pPr>
            <a:lvl6pPr marL="1604315" indent="0">
              <a:buNone/>
              <a:defRPr sz="1123" b="1"/>
            </a:lvl6pPr>
            <a:lvl7pPr marL="1925178" indent="0">
              <a:buNone/>
              <a:defRPr sz="1123" b="1"/>
            </a:lvl7pPr>
            <a:lvl8pPr marL="2246041" indent="0">
              <a:buNone/>
              <a:defRPr sz="1123" b="1"/>
            </a:lvl8pPr>
            <a:lvl9pPr marL="2566904" indent="0">
              <a:buNone/>
              <a:defRPr sz="1123" b="1"/>
            </a:lvl9pPr>
          </a:lstStyle>
          <a:p>
            <a:pPr lvl="0"/>
            <a:r>
              <a:rPr lang="de-DE" noProof="0" smtClean="0"/>
              <a:t>Textmasterformate durch Klicken bearbeiten</a:t>
            </a:r>
          </a:p>
        </p:txBody>
      </p:sp>
      <p:sp>
        <p:nvSpPr>
          <p:cNvPr id="14" name="Datumsplatzhalter 13"/>
          <p:cNvSpPr>
            <a:spLocks noGrp="1"/>
          </p:cNvSpPr>
          <p:nvPr>
            <p:ph type="dt" sz="half" idx="14"/>
          </p:nvPr>
        </p:nvSpPr>
        <p:spPr/>
        <p:txBody>
          <a:bodyPr/>
          <a:lstStyle/>
          <a:p>
            <a:fld id="{216640D7-C02C-4F9A-A969-8399CAAB4C8A}" type="datetime1">
              <a:rPr lang="de-DE" baseline="0" noProof="0" smtClean="0">
                <a:solidFill>
                  <a:schemeClr val="tx1"/>
                </a:solidFill>
              </a:rPr>
              <a:t>10.11.2017</a:t>
            </a:fld>
            <a:endParaRPr lang="de-CH" baseline="0" noProof="0" dirty="0" smtClean="0">
              <a:solidFill>
                <a:schemeClr val="tx1"/>
              </a:solidFill>
            </a:endParaRPr>
          </a:p>
        </p:txBody>
      </p:sp>
      <p:sp>
        <p:nvSpPr>
          <p:cNvPr id="15" name="Foliennummernplatzhalter 14"/>
          <p:cNvSpPr>
            <a:spLocks noGrp="1"/>
          </p:cNvSpPr>
          <p:nvPr>
            <p:ph type="sldNum" sz="quarter" idx="15"/>
          </p:nvPr>
        </p:nvSpPr>
        <p:spPr/>
        <p:txBody>
          <a:bodyPr/>
          <a:lstStyle/>
          <a:p>
            <a:r>
              <a:rPr lang="de-CH" noProof="0" smtClean="0"/>
              <a:t>Seite </a:t>
            </a:r>
            <a:fld id="{9F4ABB4D-1A5F-4891-A32C-FEF94645D90B}" type="slidenum">
              <a:rPr lang="de-CH" noProof="0" smtClean="0"/>
              <a:pPr/>
              <a:t>‹Nr.›</a:t>
            </a:fld>
            <a:endParaRPr lang="de-CH" noProof="0" dirty="0"/>
          </a:p>
        </p:txBody>
      </p:sp>
      <p:sp>
        <p:nvSpPr>
          <p:cNvPr id="16" name="Fußzeilenplatzhalter 15"/>
          <p:cNvSpPr>
            <a:spLocks noGrp="1"/>
          </p:cNvSpPr>
          <p:nvPr>
            <p:ph type="ftr" sz="quarter" idx="16"/>
          </p:nvPr>
        </p:nvSpPr>
        <p:spPr/>
        <p:txBody>
          <a:bodyPr/>
          <a:lstStyle>
            <a:lvl1pPr>
              <a:defRPr/>
            </a:lvl1pPr>
          </a:lstStyle>
          <a:p>
            <a:r>
              <a:rPr lang="en-US" smtClean="0"/>
              <a:t>Amt für Berufsbildung</a:t>
            </a:r>
            <a:endParaRPr lang="en-US" dirty="0"/>
          </a:p>
        </p:txBody>
      </p:sp>
    </p:spTree>
    <p:extLst>
      <p:ext uri="{BB962C8B-B14F-4D97-AF65-F5344CB8AC3E}">
        <p14:creationId xmlns:p14="http://schemas.microsoft.com/office/powerpoint/2010/main" val="143244066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504658" y="169564"/>
            <a:ext cx="8387569" cy="961669"/>
          </a:xfrm>
        </p:spPr>
        <p:txBody>
          <a:bodyPr/>
          <a:lstStyle/>
          <a:p>
            <a:r>
              <a:rPr lang="de-DE" noProof="0" smtClean="0"/>
              <a:t>Titelmasterformat durch Klicken bearbeiten</a:t>
            </a:r>
            <a:endParaRPr lang="de-CH" noProof="0" dirty="0"/>
          </a:p>
        </p:txBody>
      </p:sp>
      <p:sp>
        <p:nvSpPr>
          <p:cNvPr id="7" name="Datumsplatzhalter 6"/>
          <p:cNvSpPr>
            <a:spLocks noGrp="1"/>
          </p:cNvSpPr>
          <p:nvPr>
            <p:ph type="dt" sz="half" idx="10"/>
          </p:nvPr>
        </p:nvSpPr>
        <p:spPr/>
        <p:txBody>
          <a:bodyPr/>
          <a:lstStyle/>
          <a:p>
            <a:fld id="{A4F9406D-E7AF-4C50-B6B0-414B71282E08}" type="datetime1">
              <a:rPr lang="de-DE" baseline="0" noProof="0" smtClean="0">
                <a:solidFill>
                  <a:schemeClr val="tx1"/>
                </a:solidFill>
              </a:rPr>
              <a:t>10.11.2017</a:t>
            </a:fld>
            <a:endParaRPr lang="de-CH" baseline="0" noProof="0" dirty="0" smtClean="0">
              <a:solidFill>
                <a:schemeClr val="tx1"/>
              </a:solidFill>
            </a:endParaRPr>
          </a:p>
        </p:txBody>
      </p:sp>
      <p:sp>
        <p:nvSpPr>
          <p:cNvPr id="10" name="Foliennummernplatzhalter 9"/>
          <p:cNvSpPr>
            <a:spLocks noGrp="1"/>
          </p:cNvSpPr>
          <p:nvPr>
            <p:ph type="sldNum" sz="quarter" idx="11"/>
          </p:nvPr>
        </p:nvSpPr>
        <p:spPr/>
        <p:txBody>
          <a:bodyPr/>
          <a:lstStyle/>
          <a:p>
            <a:r>
              <a:rPr lang="de-CH" noProof="0" smtClean="0"/>
              <a:t>Seite </a:t>
            </a:r>
            <a:fld id="{9F4ABB4D-1A5F-4891-A32C-FEF94645D90B}" type="slidenum">
              <a:rPr lang="de-CH" noProof="0" smtClean="0"/>
              <a:pPr/>
              <a:t>‹Nr.›</a:t>
            </a:fld>
            <a:endParaRPr lang="de-CH" noProof="0" dirty="0"/>
          </a:p>
        </p:txBody>
      </p:sp>
      <p:sp>
        <p:nvSpPr>
          <p:cNvPr id="11" name="Fußzeilenplatzhalter 10"/>
          <p:cNvSpPr>
            <a:spLocks noGrp="1"/>
          </p:cNvSpPr>
          <p:nvPr>
            <p:ph type="ftr" sz="quarter" idx="12"/>
          </p:nvPr>
        </p:nvSpPr>
        <p:spPr/>
        <p:txBody>
          <a:bodyPr/>
          <a:lstStyle>
            <a:lvl1pPr>
              <a:defRPr/>
            </a:lvl1pPr>
          </a:lstStyle>
          <a:p>
            <a:r>
              <a:rPr lang="en-US" smtClean="0"/>
              <a:t>Amt für Berufsbildung</a:t>
            </a:r>
            <a:endParaRPr lang="en-US" dirty="0"/>
          </a:p>
        </p:txBody>
      </p:sp>
    </p:spTree>
    <p:extLst>
      <p:ext uri="{BB962C8B-B14F-4D97-AF65-F5344CB8AC3E}">
        <p14:creationId xmlns:p14="http://schemas.microsoft.com/office/powerpoint/2010/main" val="7802707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504658" y="169564"/>
            <a:ext cx="8387569" cy="961669"/>
          </a:xfrm>
          <a:prstGeom prst="rect">
            <a:avLst/>
          </a:prstGeom>
        </p:spPr>
        <p:txBody>
          <a:bodyPr vert="horz" lIns="0" tIns="0" rIns="0" bIns="0" rtlCol="0" anchor="t" anchorCtr="0">
            <a:normAutofit/>
          </a:bodyPr>
          <a:lstStyle/>
          <a:p>
            <a:r>
              <a:rPr lang="de-CH" noProof="0" dirty="0" smtClean="0"/>
              <a:t>Titelmasterformat durch Klicken bearbeiten</a:t>
            </a:r>
            <a:endParaRPr lang="de-CH" noProof="0" dirty="0"/>
          </a:p>
        </p:txBody>
      </p:sp>
      <p:sp>
        <p:nvSpPr>
          <p:cNvPr id="3" name="Textplatzhalter 2"/>
          <p:cNvSpPr>
            <a:spLocks noGrp="1"/>
          </p:cNvSpPr>
          <p:nvPr>
            <p:ph type="body" idx="1"/>
          </p:nvPr>
        </p:nvSpPr>
        <p:spPr>
          <a:xfrm>
            <a:off x="504658" y="1530944"/>
            <a:ext cx="8387569" cy="4706646"/>
          </a:xfrm>
          <a:prstGeom prst="rect">
            <a:avLst/>
          </a:prstGeom>
        </p:spPr>
        <p:txBody>
          <a:bodyPr vert="horz" lIns="0" tIns="0" rIns="0" bIns="0" rtlCol="0">
            <a:normAutofit/>
          </a:bodyPr>
          <a:lstStyle/>
          <a:p>
            <a:pPr marL="0" marR="0" lvl="0" indent="0" algn="l" defTabSz="641726" rtl="0" eaLnBrk="1" fontAlgn="auto" latinLnBrk="0" hangingPunct="1">
              <a:lnSpc>
                <a:spcPct val="100000"/>
              </a:lnSpc>
              <a:spcBef>
                <a:spcPts val="0"/>
              </a:spcBef>
              <a:spcAft>
                <a:spcPts val="421"/>
              </a:spcAft>
              <a:buClrTx/>
              <a:buSzTx/>
              <a:buFont typeface="Arial" pitchFamily="34" charset="0"/>
              <a:buNone/>
              <a:tabLst/>
              <a:defRPr/>
            </a:pPr>
            <a:r>
              <a:rPr kumimoji="0" lang="de-CH" sz="2807" b="0" i="0" u="none" strike="noStrike" kern="1200" cap="none" spc="0" normalizeH="0" baseline="0" noProof="0" dirty="0" smtClean="0">
                <a:ln>
                  <a:noFill/>
                </a:ln>
                <a:solidFill>
                  <a:srgbClr val="000000"/>
                </a:solidFill>
                <a:effectLst/>
                <a:uLnTx/>
                <a:uFillTx/>
                <a:latin typeface="Arial" pitchFamily="34" charset="0"/>
                <a:ea typeface="+mn-ea"/>
                <a:cs typeface="Arial" pitchFamily="34" charset="0"/>
              </a:rPr>
              <a:t>Textmasterformate durch Klicken bearbeiten</a:t>
            </a:r>
          </a:p>
          <a:p>
            <a:pPr marL="0" marR="0" lvl="1" indent="252648" algn="l" defTabSz="641726" rtl="0" eaLnBrk="1" fontAlgn="auto" latinLnBrk="0" hangingPunct="1">
              <a:lnSpc>
                <a:spcPct val="100000"/>
              </a:lnSpc>
              <a:spcBef>
                <a:spcPts val="0"/>
              </a:spcBef>
              <a:spcAft>
                <a:spcPts val="211"/>
              </a:spcAft>
              <a:buClrTx/>
              <a:buSzTx/>
              <a:buFont typeface="Symbol" pitchFamily="18" charset="2"/>
              <a:buChar char="-"/>
              <a:tabLst/>
              <a:defRPr/>
            </a:pPr>
            <a:r>
              <a:rPr kumimoji="0" lang="de-CH" sz="2807" b="0" i="0" u="none" strike="noStrike" kern="1200" cap="none" spc="0" normalizeH="0" baseline="0" noProof="0" dirty="0" smtClean="0">
                <a:ln>
                  <a:noFill/>
                </a:ln>
                <a:solidFill>
                  <a:srgbClr val="000000"/>
                </a:solidFill>
                <a:effectLst/>
                <a:uLnTx/>
                <a:uFillTx/>
                <a:latin typeface="+mn-lt"/>
                <a:ea typeface="+mn-ea"/>
                <a:cs typeface="Arial" pitchFamily="34" charset="0"/>
              </a:rPr>
              <a:t>Zweite Ebene</a:t>
            </a:r>
          </a:p>
          <a:p>
            <a:pPr marL="252648" marR="0" lvl="2" indent="252648" algn="l" defTabSz="641726" rtl="0" eaLnBrk="1" fontAlgn="auto" latinLnBrk="0" hangingPunct="1">
              <a:lnSpc>
                <a:spcPct val="100000"/>
              </a:lnSpc>
              <a:spcBef>
                <a:spcPts val="0"/>
              </a:spcBef>
              <a:spcAft>
                <a:spcPts val="211"/>
              </a:spcAft>
              <a:buClrTx/>
              <a:buSzTx/>
              <a:buFont typeface="Symbol" pitchFamily="18" charset="2"/>
              <a:buChar char="-"/>
              <a:tabLst/>
              <a:defRPr/>
            </a:pPr>
            <a:r>
              <a:rPr kumimoji="0" lang="de-CH" sz="2246" b="0" i="0" u="none" strike="noStrike" kern="1200" cap="none" spc="0" normalizeH="0" baseline="0" noProof="0" dirty="0" smtClean="0">
                <a:ln>
                  <a:noFill/>
                </a:ln>
                <a:solidFill>
                  <a:srgbClr val="000000"/>
                </a:solidFill>
                <a:effectLst/>
                <a:uLnTx/>
                <a:uFillTx/>
                <a:latin typeface="Arial" pitchFamily="34" charset="0"/>
                <a:ea typeface="+mn-ea"/>
                <a:cs typeface="Arial" pitchFamily="34" charset="0"/>
              </a:rPr>
              <a:t>Dritte Ebene</a:t>
            </a:r>
          </a:p>
          <a:p>
            <a:pPr marL="505296" marR="0" lvl="3" indent="252648" algn="l" defTabSz="641726" rtl="0" eaLnBrk="1" fontAlgn="auto" latinLnBrk="0" hangingPunct="1">
              <a:lnSpc>
                <a:spcPct val="100000"/>
              </a:lnSpc>
              <a:spcBef>
                <a:spcPts val="0"/>
              </a:spcBef>
              <a:spcAft>
                <a:spcPts val="0"/>
              </a:spcAft>
              <a:buClrTx/>
              <a:buSzTx/>
              <a:buFont typeface="Symbol" pitchFamily="18" charset="2"/>
              <a:buChar char="-"/>
              <a:tabLst/>
              <a:defRPr/>
            </a:pPr>
            <a:r>
              <a:rPr kumimoji="0" lang="de-CH" sz="1965" b="0" i="0" u="none" strike="noStrike" kern="1200" cap="none" spc="0" normalizeH="0" baseline="0" noProof="0" dirty="0" smtClean="0">
                <a:ln>
                  <a:noFill/>
                </a:ln>
                <a:solidFill>
                  <a:srgbClr val="000000"/>
                </a:solidFill>
                <a:effectLst/>
                <a:uLnTx/>
                <a:uFillTx/>
                <a:latin typeface="Arial" pitchFamily="34" charset="0"/>
                <a:ea typeface="+mn-ea"/>
                <a:cs typeface="Arial" pitchFamily="34" charset="0"/>
              </a:rPr>
              <a:t>Vierte Ebene</a:t>
            </a:r>
          </a:p>
          <a:p>
            <a:pPr marL="757944" marR="0" lvl="4" indent="252648" algn="l" defTabSz="641726" rtl="0" eaLnBrk="1" fontAlgn="auto" latinLnBrk="0" hangingPunct="1">
              <a:lnSpc>
                <a:spcPct val="100000"/>
              </a:lnSpc>
              <a:spcBef>
                <a:spcPts val="0"/>
              </a:spcBef>
              <a:spcAft>
                <a:spcPts val="0"/>
              </a:spcAft>
              <a:buClrTx/>
              <a:buSzTx/>
              <a:buFont typeface="Symbol" pitchFamily="18" charset="2"/>
              <a:buChar char="-"/>
              <a:tabLst/>
              <a:defRPr/>
            </a:pPr>
            <a:r>
              <a:rPr kumimoji="0" lang="de-CH" sz="1684" b="0" i="0" u="none" strike="noStrike" kern="1200" cap="none" spc="0" normalizeH="0" baseline="0" noProof="0" dirty="0" smtClean="0">
                <a:ln>
                  <a:noFill/>
                </a:ln>
                <a:solidFill>
                  <a:srgbClr val="000000"/>
                </a:solidFill>
                <a:effectLst/>
                <a:uLnTx/>
                <a:uFillTx/>
                <a:latin typeface="Arial" pitchFamily="34" charset="0"/>
                <a:ea typeface="+mn-ea"/>
                <a:cs typeface="Arial" pitchFamily="34" charset="0"/>
              </a:rPr>
              <a:t>Fünfte Ebene</a:t>
            </a:r>
          </a:p>
        </p:txBody>
      </p:sp>
      <p:sp>
        <p:nvSpPr>
          <p:cNvPr id="4" name="Datumsplatzhalter 3"/>
          <p:cNvSpPr>
            <a:spLocks noGrp="1"/>
          </p:cNvSpPr>
          <p:nvPr>
            <p:ph type="dt" sz="half" idx="2"/>
          </p:nvPr>
        </p:nvSpPr>
        <p:spPr>
          <a:xfrm>
            <a:off x="504659" y="6338015"/>
            <a:ext cx="2046065" cy="126521"/>
          </a:xfrm>
          <a:prstGeom prst="rect">
            <a:avLst/>
          </a:prstGeom>
        </p:spPr>
        <p:txBody>
          <a:bodyPr vert="horz" lIns="0" tIns="0" rIns="0" bIns="0" rtlCol="0" anchor="t" anchorCtr="0"/>
          <a:lstStyle>
            <a:lvl1pPr algn="l">
              <a:lnSpc>
                <a:spcPts val="1193"/>
              </a:lnSpc>
              <a:defRPr sz="983" b="0">
                <a:solidFill>
                  <a:schemeClr val="tx1">
                    <a:tint val="75000"/>
                  </a:schemeClr>
                </a:solidFill>
                <a:latin typeface="Arial" pitchFamily="34" charset="0"/>
                <a:cs typeface="Arial" pitchFamily="34" charset="0"/>
              </a:defRPr>
            </a:lvl1pPr>
          </a:lstStyle>
          <a:p>
            <a:fld id="{E1F9351A-B669-4004-B77C-B14E728F3EEB}" type="datetime1">
              <a:rPr lang="de-DE" baseline="0" noProof="0" smtClean="0">
                <a:solidFill>
                  <a:schemeClr val="tx1"/>
                </a:solidFill>
              </a:rPr>
              <a:t>10.11.2017</a:t>
            </a:fld>
            <a:endParaRPr lang="de-CH" baseline="0" noProof="0" dirty="0" smtClean="0">
              <a:solidFill>
                <a:schemeClr val="tx1"/>
              </a:solidFill>
            </a:endParaRPr>
          </a:p>
        </p:txBody>
      </p:sp>
      <p:sp>
        <p:nvSpPr>
          <p:cNvPr id="5" name="Fußzeilenplatzhalter 4"/>
          <p:cNvSpPr>
            <a:spLocks noGrp="1"/>
          </p:cNvSpPr>
          <p:nvPr>
            <p:ph type="ftr" sz="quarter" idx="3"/>
          </p:nvPr>
        </p:nvSpPr>
        <p:spPr>
          <a:xfrm>
            <a:off x="4773642" y="6508781"/>
            <a:ext cx="3641834" cy="187421"/>
          </a:xfrm>
          <a:prstGeom prst="rect">
            <a:avLst/>
          </a:prstGeom>
        </p:spPr>
        <p:txBody>
          <a:bodyPr vert="horz" lIns="0" tIns="0" rIns="0" bIns="0" rtlCol="0" anchor="t" anchorCtr="0"/>
          <a:lstStyle>
            <a:lvl1pPr algn="l">
              <a:lnSpc>
                <a:spcPts val="1193"/>
              </a:lnSpc>
              <a:defRPr sz="983" b="1" baseline="0">
                <a:solidFill>
                  <a:schemeClr val="tx1"/>
                </a:solidFill>
                <a:latin typeface="Arial" pitchFamily="34" charset="0"/>
                <a:cs typeface="Arial" pitchFamily="34" charset="0"/>
              </a:defRPr>
            </a:lvl1pPr>
          </a:lstStyle>
          <a:p>
            <a:r>
              <a:rPr lang="de-CH" smtClean="0"/>
              <a:t>Amt für Berufsbildung</a:t>
            </a:r>
            <a:endParaRPr lang="de-CH" dirty="0"/>
          </a:p>
        </p:txBody>
      </p:sp>
      <p:sp>
        <p:nvSpPr>
          <p:cNvPr id="7" name="Foliennummernplatzhalter 8"/>
          <p:cNvSpPr>
            <a:spLocks noGrp="1"/>
          </p:cNvSpPr>
          <p:nvPr>
            <p:ph type="sldNum" sz="quarter" idx="4"/>
          </p:nvPr>
        </p:nvSpPr>
        <p:spPr>
          <a:xfrm>
            <a:off x="504659" y="6490887"/>
            <a:ext cx="2046065" cy="126521"/>
          </a:xfrm>
          <a:prstGeom prst="rect">
            <a:avLst/>
          </a:prstGeom>
        </p:spPr>
        <p:txBody>
          <a:bodyPr lIns="0" tIns="0" rIns="0" bIns="0"/>
          <a:lstStyle>
            <a:lvl1pPr>
              <a:defRPr sz="983" b="0" baseline="0">
                <a:latin typeface="Arial" pitchFamily="34" charset="0"/>
              </a:defRPr>
            </a:lvl1pPr>
          </a:lstStyle>
          <a:p>
            <a:r>
              <a:rPr lang="de-CH" noProof="0" dirty="0" smtClean="0"/>
              <a:t>Seite </a:t>
            </a:r>
            <a:fld id="{9F4ABB4D-1A5F-4891-A32C-FEF94645D90B}" type="slidenum">
              <a:rPr lang="de-CH" noProof="0" smtClean="0"/>
              <a:pPr/>
              <a:t>‹Nr.›</a:t>
            </a:fld>
            <a:endParaRPr lang="de-CH" noProof="0" dirty="0"/>
          </a:p>
        </p:txBody>
      </p:sp>
      <p:pic>
        <p:nvPicPr>
          <p:cNvPr id="9" name="Grafik 8" descr="sg_sw.png"/>
          <p:cNvPicPr>
            <a:picLocks noChangeAspect="1"/>
          </p:cNvPicPr>
          <p:nvPr/>
        </p:nvPicPr>
        <p:blipFill>
          <a:blip r:embed="rId28" cstate="print"/>
          <a:stretch>
            <a:fillRect/>
          </a:stretch>
        </p:blipFill>
        <p:spPr>
          <a:xfrm>
            <a:off x="8578965" y="6364795"/>
            <a:ext cx="313263" cy="394391"/>
          </a:xfrm>
          <a:prstGeom prst="rect">
            <a:avLst/>
          </a:prstGeom>
        </p:spPr>
      </p:pic>
      <p:sp>
        <p:nvSpPr>
          <p:cNvPr id="8" name="Textfeld 7"/>
          <p:cNvSpPr txBox="1"/>
          <p:nvPr/>
        </p:nvSpPr>
        <p:spPr>
          <a:xfrm>
            <a:off x="4773641" y="6329128"/>
            <a:ext cx="3641833" cy="151260"/>
          </a:xfrm>
          <a:prstGeom prst="rect">
            <a:avLst/>
          </a:prstGeom>
          <a:noFill/>
        </p:spPr>
        <p:txBody>
          <a:bodyPr wrap="square" lIns="0" tIns="0" rIns="0" bIns="0" rtlCol="0">
            <a:spAutoFit/>
          </a:bodyPr>
          <a:lstStyle/>
          <a:p>
            <a:r>
              <a:rPr lang="de-CH" sz="983" b="1" baseline="0" noProof="0" dirty="0" smtClean="0">
                <a:latin typeface="Arial" pitchFamily="34" charset="0"/>
              </a:rPr>
              <a:t>Kanton St.Gallen</a:t>
            </a:r>
            <a:endParaRPr lang="de-CH" sz="983" b="1" baseline="0" noProof="0" dirty="0">
              <a:latin typeface="Arial" pitchFamily="34" charset="0"/>
            </a:endParaRPr>
          </a:p>
        </p:txBody>
      </p:sp>
    </p:spTree>
    <p:extLst>
      <p:ext uri="{BB962C8B-B14F-4D97-AF65-F5344CB8AC3E}">
        <p14:creationId xmlns:p14="http://schemas.microsoft.com/office/powerpoint/2010/main" val="12358230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 id="2147483679" r:id="rId13"/>
    <p:sldLayoutId id="2147483680" r:id="rId14"/>
    <p:sldLayoutId id="2147483681" r:id="rId15"/>
    <p:sldLayoutId id="2147483682" r:id="rId16"/>
    <p:sldLayoutId id="2147483683" r:id="rId17"/>
    <p:sldLayoutId id="2147483684" r:id="rId18"/>
    <p:sldLayoutId id="2147483685" r:id="rId19"/>
    <p:sldLayoutId id="2147483686" r:id="rId20"/>
    <p:sldLayoutId id="2147483687" r:id="rId21"/>
    <p:sldLayoutId id="2147483688" r:id="rId22"/>
    <p:sldLayoutId id="2147483689" r:id="rId23"/>
    <p:sldLayoutId id="2147483690" r:id="rId24"/>
    <p:sldLayoutId id="2147483691" r:id="rId25"/>
    <p:sldLayoutId id="2147483650" r:id="rId26"/>
  </p:sldLayoutIdLst>
  <p:timing>
    <p:tnLst>
      <p:par>
        <p:cTn id="1" dur="indefinite" restart="never" nodeType="tmRoot"/>
      </p:par>
    </p:tnLst>
  </p:timing>
  <p:hf hdr="0"/>
  <p:txStyles>
    <p:titleStyle>
      <a:lvl1pPr algn="l" defTabSz="641726" rtl="0" eaLnBrk="1" latinLnBrk="0" hangingPunct="1">
        <a:spcBef>
          <a:spcPct val="0"/>
        </a:spcBef>
        <a:buNone/>
        <a:defRPr sz="2807" b="1" kern="1200" baseline="0">
          <a:solidFill>
            <a:schemeClr val="tx1"/>
          </a:solidFill>
          <a:latin typeface="Arial" pitchFamily="34" charset="0"/>
          <a:ea typeface="+mj-ea"/>
          <a:cs typeface="Arial" pitchFamily="34" charset="0"/>
        </a:defRPr>
      </a:lvl1pPr>
    </p:titleStyle>
    <p:bodyStyle>
      <a:lvl1pPr marL="0" marR="0" indent="0" algn="l" defTabSz="641726" rtl="0" eaLnBrk="1" fontAlgn="auto" latinLnBrk="0" hangingPunct="1">
        <a:lnSpc>
          <a:spcPct val="100000"/>
        </a:lnSpc>
        <a:spcBef>
          <a:spcPts val="0"/>
        </a:spcBef>
        <a:spcAft>
          <a:spcPts val="421"/>
        </a:spcAft>
        <a:buClrTx/>
        <a:buSzTx/>
        <a:buFont typeface="Arial" pitchFamily="34" charset="0"/>
        <a:buNone/>
        <a:tabLst/>
        <a:defRPr sz="2807" kern="1200" baseline="0">
          <a:solidFill>
            <a:schemeClr val="tx1"/>
          </a:solidFill>
          <a:latin typeface="Arial" pitchFamily="34" charset="0"/>
          <a:ea typeface="+mn-ea"/>
          <a:cs typeface="Arial" pitchFamily="34" charset="0"/>
        </a:defRPr>
      </a:lvl1pPr>
      <a:lvl2pPr marL="0" marR="0" indent="252648" algn="l" defTabSz="641726" rtl="0" eaLnBrk="1" fontAlgn="auto" latinLnBrk="0" hangingPunct="1">
        <a:lnSpc>
          <a:spcPct val="100000"/>
        </a:lnSpc>
        <a:spcBef>
          <a:spcPts val="0"/>
        </a:spcBef>
        <a:spcAft>
          <a:spcPts val="211"/>
        </a:spcAft>
        <a:buClrTx/>
        <a:buSzTx/>
        <a:buFont typeface="Symbol" pitchFamily="18" charset="2"/>
        <a:buChar char="-"/>
        <a:tabLst/>
        <a:defRPr sz="2246" b="0" kern="1200" baseline="0">
          <a:solidFill>
            <a:schemeClr val="tx1"/>
          </a:solidFill>
          <a:latin typeface="+mn-lt"/>
          <a:ea typeface="+mn-ea"/>
          <a:cs typeface="Arial" pitchFamily="34" charset="0"/>
        </a:defRPr>
      </a:lvl2pPr>
      <a:lvl3pPr marL="252648" marR="0" indent="252648" algn="l" defTabSz="641726" rtl="0" eaLnBrk="1" fontAlgn="auto" latinLnBrk="0" hangingPunct="1">
        <a:lnSpc>
          <a:spcPct val="100000"/>
        </a:lnSpc>
        <a:spcBef>
          <a:spcPts val="0"/>
        </a:spcBef>
        <a:spcAft>
          <a:spcPts val="211"/>
        </a:spcAft>
        <a:buClrTx/>
        <a:buSzTx/>
        <a:buFont typeface="Symbol" pitchFamily="18" charset="2"/>
        <a:buChar char="-"/>
        <a:tabLst/>
        <a:defRPr sz="2246" kern="1200">
          <a:solidFill>
            <a:schemeClr val="tx1"/>
          </a:solidFill>
          <a:latin typeface="Arial" pitchFamily="34" charset="0"/>
          <a:ea typeface="+mn-ea"/>
          <a:cs typeface="Arial" pitchFamily="34" charset="0"/>
        </a:defRPr>
      </a:lvl3pPr>
      <a:lvl4pPr marL="505296" marR="0" indent="252648" algn="l" defTabSz="641726" rtl="0" eaLnBrk="1" fontAlgn="auto" latinLnBrk="0" hangingPunct="1">
        <a:lnSpc>
          <a:spcPct val="100000"/>
        </a:lnSpc>
        <a:spcBef>
          <a:spcPts val="0"/>
        </a:spcBef>
        <a:spcAft>
          <a:spcPts val="0"/>
        </a:spcAft>
        <a:buClrTx/>
        <a:buSzTx/>
        <a:buFont typeface="Symbol" pitchFamily="18" charset="2"/>
        <a:buChar char="-"/>
        <a:tabLst/>
        <a:defRPr sz="1684" kern="1200">
          <a:solidFill>
            <a:schemeClr val="tx1"/>
          </a:solidFill>
          <a:latin typeface="Arial" pitchFamily="34" charset="0"/>
          <a:ea typeface="+mn-ea"/>
          <a:cs typeface="Arial" pitchFamily="34" charset="0"/>
        </a:defRPr>
      </a:lvl4pPr>
      <a:lvl5pPr marL="757944" marR="0" indent="252648" algn="l" defTabSz="641726" rtl="0" eaLnBrk="1" fontAlgn="auto" latinLnBrk="0" hangingPunct="1">
        <a:lnSpc>
          <a:spcPct val="100000"/>
        </a:lnSpc>
        <a:spcBef>
          <a:spcPts val="0"/>
        </a:spcBef>
        <a:spcAft>
          <a:spcPts val="0"/>
        </a:spcAft>
        <a:buClrTx/>
        <a:buSzTx/>
        <a:buFont typeface="Symbol" pitchFamily="18" charset="2"/>
        <a:buChar char="-"/>
        <a:tabLst/>
        <a:defRPr sz="1684" kern="1200">
          <a:solidFill>
            <a:schemeClr val="tx1"/>
          </a:solidFill>
          <a:latin typeface="Arial" pitchFamily="34" charset="0"/>
          <a:ea typeface="+mn-ea"/>
          <a:cs typeface="Arial" pitchFamily="34" charset="0"/>
        </a:defRPr>
      </a:lvl5pPr>
      <a:lvl6pPr marL="1764746" indent="-160431" algn="l" defTabSz="641726" rtl="0" eaLnBrk="1" latinLnBrk="0" hangingPunct="1">
        <a:spcBef>
          <a:spcPct val="20000"/>
        </a:spcBef>
        <a:buFont typeface="Arial" pitchFamily="34" charset="0"/>
        <a:buChar char="•"/>
        <a:defRPr sz="1404" kern="1200">
          <a:solidFill>
            <a:schemeClr val="tx1"/>
          </a:solidFill>
          <a:latin typeface="+mn-lt"/>
          <a:ea typeface="+mn-ea"/>
          <a:cs typeface="+mn-cs"/>
        </a:defRPr>
      </a:lvl6pPr>
      <a:lvl7pPr marL="2085609" indent="-160431" algn="l" defTabSz="641726" rtl="0" eaLnBrk="1" latinLnBrk="0" hangingPunct="1">
        <a:spcBef>
          <a:spcPct val="20000"/>
        </a:spcBef>
        <a:buFont typeface="Arial" pitchFamily="34" charset="0"/>
        <a:buChar char="•"/>
        <a:defRPr sz="1404" kern="1200">
          <a:solidFill>
            <a:schemeClr val="tx1"/>
          </a:solidFill>
          <a:latin typeface="+mn-lt"/>
          <a:ea typeface="+mn-ea"/>
          <a:cs typeface="+mn-cs"/>
        </a:defRPr>
      </a:lvl7pPr>
      <a:lvl8pPr marL="2406472" indent="-160431" algn="l" defTabSz="641726" rtl="0" eaLnBrk="1" latinLnBrk="0" hangingPunct="1">
        <a:spcBef>
          <a:spcPct val="20000"/>
        </a:spcBef>
        <a:buFont typeface="Arial" pitchFamily="34" charset="0"/>
        <a:buChar char="•"/>
        <a:defRPr sz="1404" kern="1200">
          <a:solidFill>
            <a:schemeClr val="tx1"/>
          </a:solidFill>
          <a:latin typeface="+mn-lt"/>
          <a:ea typeface="+mn-ea"/>
          <a:cs typeface="+mn-cs"/>
        </a:defRPr>
      </a:lvl8pPr>
      <a:lvl9pPr marL="2727335" indent="-160431" algn="l" defTabSz="641726" rtl="0" eaLnBrk="1" latinLnBrk="0" hangingPunct="1">
        <a:spcBef>
          <a:spcPct val="20000"/>
        </a:spcBef>
        <a:buFont typeface="Arial" pitchFamily="34" charset="0"/>
        <a:buChar char="•"/>
        <a:defRPr sz="1404" kern="1200">
          <a:solidFill>
            <a:schemeClr val="tx1"/>
          </a:solidFill>
          <a:latin typeface="+mn-lt"/>
          <a:ea typeface="+mn-ea"/>
          <a:cs typeface="+mn-cs"/>
        </a:defRPr>
      </a:lvl9pPr>
    </p:bodyStyle>
    <p:otherStyle>
      <a:defPPr>
        <a:defRPr lang="de-CH"/>
      </a:defPPr>
      <a:lvl1pPr marL="0" algn="l" defTabSz="641726" rtl="0" eaLnBrk="1" latinLnBrk="0" hangingPunct="1">
        <a:defRPr sz="1263" kern="1200">
          <a:solidFill>
            <a:schemeClr val="tx1"/>
          </a:solidFill>
          <a:latin typeface="+mn-lt"/>
          <a:ea typeface="+mn-ea"/>
          <a:cs typeface="+mn-cs"/>
        </a:defRPr>
      </a:lvl1pPr>
      <a:lvl2pPr marL="320863" algn="l" defTabSz="641726" rtl="0" eaLnBrk="1" latinLnBrk="0" hangingPunct="1">
        <a:defRPr sz="1263" kern="1200">
          <a:solidFill>
            <a:schemeClr val="tx1"/>
          </a:solidFill>
          <a:latin typeface="+mn-lt"/>
          <a:ea typeface="+mn-ea"/>
          <a:cs typeface="+mn-cs"/>
        </a:defRPr>
      </a:lvl2pPr>
      <a:lvl3pPr marL="641726" algn="l" defTabSz="641726" rtl="0" eaLnBrk="1" latinLnBrk="0" hangingPunct="1">
        <a:defRPr sz="1263" kern="1200">
          <a:solidFill>
            <a:schemeClr val="tx1"/>
          </a:solidFill>
          <a:latin typeface="+mn-lt"/>
          <a:ea typeface="+mn-ea"/>
          <a:cs typeface="+mn-cs"/>
        </a:defRPr>
      </a:lvl3pPr>
      <a:lvl4pPr marL="962589" algn="l" defTabSz="641726" rtl="0" eaLnBrk="1" latinLnBrk="0" hangingPunct="1">
        <a:defRPr sz="1263" kern="1200">
          <a:solidFill>
            <a:schemeClr val="tx1"/>
          </a:solidFill>
          <a:latin typeface="+mn-lt"/>
          <a:ea typeface="+mn-ea"/>
          <a:cs typeface="+mn-cs"/>
        </a:defRPr>
      </a:lvl4pPr>
      <a:lvl5pPr marL="1283452" algn="l" defTabSz="641726" rtl="0" eaLnBrk="1" latinLnBrk="0" hangingPunct="1">
        <a:defRPr sz="1263" kern="1200">
          <a:solidFill>
            <a:schemeClr val="tx1"/>
          </a:solidFill>
          <a:latin typeface="+mn-lt"/>
          <a:ea typeface="+mn-ea"/>
          <a:cs typeface="+mn-cs"/>
        </a:defRPr>
      </a:lvl5pPr>
      <a:lvl6pPr marL="1604315" algn="l" defTabSz="641726" rtl="0" eaLnBrk="1" latinLnBrk="0" hangingPunct="1">
        <a:defRPr sz="1263" kern="1200">
          <a:solidFill>
            <a:schemeClr val="tx1"/>
          </a:solidFill>
          <a:latin typeface="+mn-lt"/>
          <a:ea typeface="+mn-ea"/>
          <a:cs typeface="+mn-cs"/>
        </a:defRPr>
      </a:lvl6pPr>
      <a:lvl7pPr marL="1925178" algn="l" defTabSz="641726" rtl="0" eaLnBrk="1" latinLnBrk="0" hangingPunct="1">
        <a:defRPr sz="1263" kern="1200">
          <a:solidFill>
            <a:schemeClr val="tx1"/>
          </a:solidFill>
          <a:latin typeface="+mn-lt"/>
          <a:ea typeface="+mn-ea"/>
          <a:cs typeface="+mn-cs"/>
        </a:defRPr>
      </a:lvl7pPr>
      <a:lvl8pPr marL="2246041" algn="l" defTabSz="641726" rtl="0" eaLnBrk="1" latinLnBrk="0" hangingPunct="1">
        <a:defRPr sz="1263" kern="1200">
          <a:solidFill>
            <a:schemeClr val="tx1"/>
          </a:solidFill>
          <a:latin typeface="+mn-lt"/>
          <a:ea typeface="+mn-ea"/>
          <a:cs typeface="+mn-cs"/>
        </a:defRPr>
      </a:lvl8pPr>
      <a:lvl9pPr marL="2566904" algn="l" defTabSz="641726" rtl="0" eaLnBrk="1" latinLnBrk="0" hangingPunct="1">
        <a:defRPr sz="12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6.xml"/><Relationship Id="rId4" Type="http://schemas.openxmlformats.org/officeDocument/2006/relationships/image" Target="../media/image11.png"/></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p:cNvSpPr>
            <a:spLocks noGrp="1"/>
          </p:cNvSpPr>
          <p:nvPr>
            <p:ph type="ctrTitle"/>
          </p:nvPr>
        </p:nvSpPr>
        <p:spPr/>
        <p:txBody>
          <a:bodyPr/>
          <a:lstStyle/>
          <a:p>
            <a:r>
              <a:rPr lang="de-DE" dirty="0" smtClean="0"/>
              <a:t>Gefährliche Arbeiten</a:t>
            </a:r>
            <a:br>
              <a:rPr lang="de-DE" dirty="0" smtClean="0"/>
            </a:br>
            <a:r>
              <a:rPr lang="de-DE" dirty="0" smtClean="0"/>
              <a:t>Umsetzung Art. 4 der ArGV 5</a:t>
            </a:r>
            <a:endParaRPr lang="de-CH" dirty="0"/>
          </a:p>
        </p:txBody>
      </p:sp>
      <p:sp>
        <p:nvSpPr>
          <p:cNvPr id="10" name="Untertitel 9"/>
          <p:cNvSpPr>
            <a:spLocks noGrp="1"/>
          </p:cNvSpPr>
          <p:nvPr>
            <p:ph type="subTitle" idx="1"/>
          </p:nvPr>
        </p:nvSpPr>
        <p:spPr/>
        <p:txBody>
          <a:bodyPr/>
          <a:lstStyle/>
          <a:p>
            <a:r>
              <a:rPr lang="de-CH" sz="2000" b="1" dirty="0" smtClean="0"/>
              <a:t>Fachfrau Hauswirtschaft EFZ / Fachmann Hauswirtschaft EFZ</a:t>
            </a:r>
          </a:p>
          <a:p>
            <a:r>
              <a:rPr lang="de-CH" sz="2000" b="1" dirty="0" smtClean="0"/>
              <a:t>Hauswirtschaftspraktikerin EBA / Hauswirtschaftspraktiker EBA</a:t>
            </a:r>
          </a:p>
          <a:p>
            <a:endParaRPr lang="de-CH" sz="2000" b="1" dirty="0"/>
          </a:p>
          <a:p>
            <a:endParaRPr lang="de-CH" dirty="0" smtClean="0"/>
          </a:p>
          <a:p>
            <a:r>
              <a:rPr lang="de-CH" dirty="0" smtClean="0"/>
              <a:t>St. Gallen, 08. November 2017</a:t>
            </a:r>
            <a:endParaRPr lang="de-CH" dirty="0"/>
          </a:p>
        </p:txBody>
      </p:sp>
    </p:spTree>
    <p:extLst>
      <p:ext uri="{BB962C8B-B14F-4D97-AF65-F5344CB8AC3E}">
        <p14:creationId xmlns:p14="http://schemas.microsoft.com/office/powerpoint/2010/main" val="32103787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CH" sz="2500" dirty="0"/>
              <a:t>Arbeitssicherheit und Gesundheitsschutz</a:t>
            </a:r>
            <a:br>
              <a:rPr lang="de-CH" sz="2500" dirty="0"/>
            </a:br>
            <a:r>
              <a:rPr lang="de-CH" sz="2500" dirty="0" smtClean="0">
                <a:solidFill>
                  <a:schemeClr val="accent1"/>
                </a:solidFill>
              </a:rPr>
              <a:t>Bestehende Bildungsbewilligungen</a:t>
            </a:r>
            <a:endParaRPr lang="de-CH" sz="2500" dirty="0"/>
          </a:p>
        </p:txBody>
      </p:sp>
      <p:sp>
        <p:nvSpPr>
          <p:cNvPr id="3" name="Textplatzhalter 2"/>
          <p:cNvSpPr>
            <a:spLocks noGrp="1"/>
          </p:cNvSpPr>
          <p:nvPr>
            <p:ph type="body" sz="quarter" idx="13"/>
          </p:nvPr>
        </p:nvSpPr>
        <p:spPr/>
        <p:txBody>
          <a:bodyPr>
            <a:normAutofit/>
          </a:bodyPr>
          <a:lstStyle/>
          <a:p>
            <a:pPr marL="342900" indent="-342900">
              <a:buFont typeface="Arial" panose="020B0604020202020204" pitchFamily="34" charset="0"/>
              <a:buChar char="•"/>
            </a:pPr>
            <a:r>
              <a:rPr lang="de-CH" sz="2200" dirty="0"/>
              <a:t>Das SBFI genehmigt mit Zustimmung des SECO die begleitenden Massnahmen (Anhang 2 im Bildungsplan)</a:t>
            </a:r>
          </a:p>
          <a:p>
            <a:pPr marL="342900" indent="-342900">
              <a:buFont typeface="Arial" panose="020B0604020202020204" pitchFamily="34" charset="0"/>
              <a:buChar char="•"/>
            </a:pPr>
            <a:endParaRPr lang="de-CH" sz="2200" dirty="0"/>
          </a:p>
          <a:p>
            <a:pPr marL="342900" indent="-342900">
              <a:buFont typeface="Arial" panose="020B0604020202020204" pitchFamily="34" charset="0"/>
              <a:buChar char="•"/>
            </a:pPr>
            <a:r>
              <a:rPr lang="de-CH" sz="2200" dirty="0"/>
              <a:t>Kantone haben ab der Genehmigung 2 Jahre Zeit, die bestehenden Bildungsbewilligungen zu überprüfen</a:t>
            </a:r>
          </a:p>
          <a:p>
            <a:pPr marL="342900" indent="-342900">
              <a:buFont typeface="Arial" panose="020B0604020202020204" pitchFamily="34" charset="0"/>
              <a:buChar char="•"/>
            </a:pPr>
            <a:endParaRPr lang="de-CH" sz="2200" dirty="0"/>
          </a:p>
          <a:p>
            <a:pPr marL="342900" indent="-342900">
              <a:buFont typeface="Arial" panose="020B0604020202020204" pitchFamily="34" charset="0"/>
              <a:buChar char="•"/>
            </a:pPr>
            <a:r>
              <a:rPr lang="de-CH" sz="2200" dirty="0"/>
              <a:t>Die Lehrbetriebe bestätigen mit Deklaration die Umsetzung der begleitenden Massnahmen</a:t>
            </a:r>
          </a:p>
          <a:p>
            <a:pPr marL="342900" indent="-342900">
              <a:buFont typeface="Arial" panose="020B0604020202020204" pitchFamily="34" charset="0"/>
              <a:buChar char="•"/>
            </a:pPr>
            <a:endParaRPr lang="de-CH" sz="2200" dirty="0"/>
          </a:p>
          <a:p>
            <a:pPr marL="342900" indent="-342900">
              <a:buFont typeface="Arial" panose="020B0604020202020204" pitchFamily="34" charset="0"/>
              <a:buChar char="•"/>
            </a:pPr>
            <a:r>
              <a:rPr lang="de-CH" sz="2200" dirty="0"/>
              <a:t>Das Amt für Berufsbildung führt in den Lehrbetrieben Stichproben </a:t>
            </a:r>
            <a:r>
              <a:rPr lang="de-CH" sz="2200" dirty="0" smtClean="0"/>
              <a:t>durch</a:t>
            </a:r>
            <a:endParaRPr lang="de-CH" sz="2200" dirty="0"/>
          </a:p>
          <a:p>
            <a:pPr marL="320863" indent="-320863">
              <a:buFontTx/>
              <a:buChar char="-"/>
            </a:pPr>
            <a:endParaRPr lang="de-CH" sz="1965" dirty="0"/>
          </a:p>
        </p:txBody>
      </p:sp>
      <p:sp>
        <p:nvSpPr>
          <p:cNvPr id="5" name="Foliennummernplatzhalter 4"/>
          <p:cNvSpPr>
            <a:spLocks noGrp="1"/>
          </p:cNvSpPr>
          <p:nvPr>
            <p:ph type="sldNum" sz="quarter" idx="15"/>
          </p:nvPr>
        </p:nvSpPr>
        <p:spPr/>
        <p:txBody>
          <a:bodyPr/>
          <a:lstStyle/>
          <a:p>
            <a:r>
              <a:rPr lang="de-CH" noProof="0" dirty="0" smtClean="0"/>
              <a:t>Seite </a:t>
            </a:r>
            <a:fld id="{9F4ABB4D-1A5F-4891-A32C-FEF94645D90B}" type="slidenum">
              <a:rPr lang="de-CH" noProof="0" smtClean="0"/>
              <a:pPr/>
              <a:t>10</a:t>
            </a:fld>
            <a:endParaRPr lang="de-CH" noProof="0" dirty="0"/>
          </a:p>
        </p:txBody>
      </p:sp>
      <p:sp>
        <p:nvSpPr>
          <p:cNvPr id="7" name="Datumsplatzhalter 6"/>
          <p:cNvSpPr>
            <a:spLocks noGrp="1"/>
          </p:cNvSpPr>
          <p:nvPr>
            <p:ph type="dt" sz="half" idx="14"/>
          </p:nvPr>
        </p:nvSpPr>
        <p:spPr/>
        <p:txBody>
          <a:bodyPr/>
          <a:lstStyle/>
          <a:p>
            <a:fld id="{6EECA5D9-03B8-43EC-A711-8E31D7B4B85F}" type="datetime1">
              <a:rPr lang="de-DE" baseline="0" noProof="0" smtClean="0">
                <a:solidFill>
                  <a:schemeClr val="tx1"/>
                </a:solidFill>
              </a:rPr>
              <a:t>10.11.2017</a:t>
            </a:fld>
            <a:endParaRPr lang="de-CH" baseline="0" noProof="0" dirty="0" smtClean="0">
              <a:solidFill>
                <a:schemeClr val="tx1"/>
              </a:solidFill>
            </a:endParaRPr>
          </a:p>
        </p:txBody>
      </p:sp>
      <p:sp>
        <p:nvSpPr>
          <p:cNvPr id="8" name="Fußzeilenplatzhalter 7"/>
          <p:cNvSpPr>
            <a:spLocks noGrp="1"/>
          </p:cNvSpPr>
          <p:nvPr>
            <p:ph type="ftr" sz="quarter" idx="16"/>
          </p:nvPr>
        </p:nvSpPr>
        <p:spPr/>
        <p:txBody>
          <a:bodyPr/>
          <a:lstStyle/>
          <a:p>
            <a:r>
              <a:rPr lang="en-US" smtClean="0"/>
              <a:t>Amt für Berufsbildung</a:t>
            </a:r>
            <a:endParaRPr lang="en-US" dirty="0"/>
          </a:p>
        </p:txBody>
      </p:sp>
    </p:spTree>
    <p:extLst>
      <p:ext uri="{BB962C8B-B14F-4D97-AF65-F5344CB8AC3E}">
        <p14:creationId xmlns:p14="http://schemas.microsoft.com/office/powerpoint/2010/main" val="32808747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CH" sz="2500" dirty="0"/>
              <a:t>Arbeitssicherheit und Gesundheitsschutz</a:t>
            </a:r>
            <a:br>
              <a:rPr lang="de-CH" sz="2500" dirty="0"/>
            </a:br>
            <a:r>
              <a:rPr lang="de-CH" sz="2500" dirty="0" smtClean="0">
                <a:solidFill>
                  <a:schemeClr val="accent1"/>
                </a:solidFill>
              </a:rPr>
              <a:t>Bestehende Bildungsbewilligungen</a:t>
            </a:r>
            <a:endParaRPr lang="de-CH" sz="2500" dirty="0"/>
          </a:p>
        </p:txBody>
      </p:sp>
      <p:sp>
        <p:nvSpPr>
          <p:cNvPr id="3" name="Textplatzhalter 2"/>
          <p:cNvSpPr>
            <a:spLocks noGrp="1"/>
          </p:cNvSpPr>
          <p:nvPr>
            <p:ph type="body" sz="quarter" idx="13"/>
          </p:nvPr>
        </p:nvSpPr>
        <p:spPr/>
        <p:txBody>
          <a:bodyPr/>
          <a:lstStyle/>
          <a:p>
            <a:pPr marL="342900" indent="-342900">
              <a:buFont typeface="Arial" panose="020B0604020202020204" pitchFamily="34" charset="0"/>
              <a:buChar char="•"/>
            </a:pPr>
            <a:r>
              <a:rPr lang="de-CH" sz="2200" dirty="0"/>
              <a:t>Wenn OK…</a:t>
            </a:r>
          </a:p>
          <a:p>
            <a:pPr marL="715012" lvl="1" indent="-342900"/>
            <a:r>
              <a:rPr lang="de-CH" sz="2200" dirty="0"/>
              <a:t>die vorhandene Bildungsbewilligung </a:t>
            </a:r>
            <a:r>
              <a:rPr lang="de-CH" sz="2200" dirty="0" smtClean="0"/>
              <a:t>erneuert</a:t>
            </a:r>
          </a:p>
          <a:p>
            <a:pPr marL="372112" lvl="1" indent="0">
              <a:buNone/>
            </a:pPr>
            <a:endParaRPr lang="de-CH" sz="2200" dirty="0"/>
          </a:p>
          <a:p>
            <a:pPr marL="342900" indent="-342900">
              <a:buFont typeface="Arial" panose="020B0604020202020204" pitchFamily="34" charset="0"/>
              <a:buChar char="•"/>
            </a:pPr>
            <a:r>
              <a:rPr lang="de-CH" sz="2200" dirty="0" smtClean="0"/>
              <a:t>Wenn </a:t>
            </a:r>
            <a:r>
              <a:rPr lang="de-CH" sz="2200" dirty="0"/>
              <a:t>nicht OK…</a:t>
            </a:r>
          </a:p>
          <a:p>
            <a:pPr marL="715012" lvl="1" indent="-342900"/>
            <a:r>
              <a:rPr lang="de-CH" sz="2200" dirty="0"/>
              <a:t>setzt das Amt für Berufsbildung die Frist für Optimierungen</a:t>
            </a:r>
          </a:p>
          <a:p>
            <a:pPr marL="715012" lvl="1" indent="-342900"/>
            <a:r>
              <a:rPr lang="de-CH" sz="2200" dirty="0"/>
              <a:t>die Optimierungen werden überprüft</a:t>
            </a:r>
          </a:p>
          <a:p>
            <a:pPr marL="715012" lvl="1" indent="-342900"/>
            <a:r>
              <a:rPr lang="de-CH" sz="2200" dirty="0"/>
              <a:t>die Bildungsbewilligung wird erneuert oder sistiert</a:t>
            </a:r>
          </a:p>
          <a:p>
            <a:pPr marL="692975" lvl="1" indent="-320863">
              <a:buFontTx/>
              <a:buChar char="-"/>
            </a:pPr>
            <a:endParaRPr lang="de-CH" dirty="0"/>
          </a:p>
        </p:txBody>
      </p:sp>
      <p:sp>
        <p:nvSpPr>
          <p:cNvPr id="5" name="Foliennummernplatzhalter 4"/>
          <p:cNvSpPr>
            <a:spLocks noGrp="1"/>
          </p:cNvSpPr>
          <p:nvPr>
            <p:ph type="sldNum" sz="quarter" idx="15"/>
          </p:nvPr>
        </p:nvSpPr>
        <p:spPr/>
        <p:txBody>
          <a:bodyPr/>
          <a:lstStyle/>
          <a:p>
            <a:r>
              <a:rPr lang="de-CH" noProof="0" dirty="0" smtClean="0"/>
              <a:t>Seite </a:t>
            </a:r>
            <a:fld id="{9F4ABB4D-1A5F-4891-A32C-FEF94645D90B}" type="slidenum">
              <a:rPr lang="de-CH" noProof="0" smtClean="0"/>
              <a:pPr/>
              <a:t>11</a:t>
            </a:fld>
            <a:endParaRPr lang="de-CH" noProof="0" dirty="0"/>
          </a:p>
        </p:txBody>
      </p:sp>
      <p:sp>
        <p:nvSpPr>
          <p:cNvPr id="7" name="Datumsplatzhalter 6"/>
          <p:cNvSpPr>
            <a:spLocks noGrp="1"/>
          </p:cNvSpPr>
          <p:nvPr>
            <p:ph type="dt" sz="half" idx="14"/>
          </p:nvPr>
        </p:nvSpPr>
        <p:spPr/>
        <p:txBody>
          <a:bodyPr/>
          <a:lstStyle/>
          <a:p>
            <a:fld id="{B4ADE642-5DDB-4954-9A11-64B9CA5172DD}" type="datetime1">
              <a:rPr lang="de-DE" baseline="0" noProof="0" smtClean="0">
                <a:solidFill>
                  <a:schemeClr val="tx1"/>
                </a:solidFill>
              </a:rPr>
              <a:t>10.11.2017</a:t>
            </a:fld>
            <a:endParaRPr lang="de-CH" baseline="0" noProof="0" dirty="0" smtClean="0">
              <a:solidFill>
                <a:schemeClr val="tx1"/>
              </a:solidFill>
            </a:endParaRPr>
          </a:p>
        </p:txBody>
      </p:sp>
      <p:sp>
        <p:nvSpPr>
          <p:cNvPr id="8" name="Fußzeilenplatzhalter 7"/>
          <p:cNvSpPr>
            <a:spLocks noGrp="1"/>
          </p:cNvSpPr>
          <p:nvPr>
            <p:ph type="ftr" sz="quarter" idx="16"/>
          </p:nvPr>
        </p:nvSpPr>
        <p:spPr/>
        <p:txBody>
          <a:bodyPr/>
          <a:lstStyle/>
          <a:p>
            <a:r>
              <a:rPr lang="en-US" smtClean="0"/>
              <a:t>Amt für Berufsbildung</a:t>
            </a:r>
            <a:endParaRPr lang="en-US" dirty="0"/>
          </a:p>
        </p:txBody>
      </p:sp>
    </p:spTree>
    <p:extLst>
      <p:ext uri="{BB962C8B-B14F-4D97-AF65-F5344CB8AC3E}">
        <p14:creationId xmlns:p14="http://schemas.microsoft.com/office/powerpoint/2010/main" val="1374595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76FCDC43-8731-44FC-99F7-A065D5535A0C}" type="datetime1">
              <a:rPr lang="de-DE" baseline="0" noProof="0" smtClean="0">
                <a:solidFill>
                  <a:schemeClr val="tx1"/>
                </a:solidFill>
              </a:rPr>
              <a:t>10.11.2017</a:t>
            </a:fld>
            <a:endParaRPr lang="de-CH" baseline="0" noProof="0" dirty="0" smtClean="0">
              <a:solidFill>
                <a:schemeClr val="tx1"/>
              </a:solidFill>
            </a:endParaRPr>
          </a:p>
        </p:txBody>
      </p:sp>
      <p:sp>
        <p:nvSpPr>
          <p:cNvPr id="3" name="Foliennummernplatzhalter 2"/>
          <p:cNvSpPr>
            <a:spLocks noGrp="1"/>
          </p:cNvSpPr>
          <p:nvPr>
            <p:ph type="sldNum" sz="quarter" idx="11"/>
          </p:nvPr>
        </p:nvSpPr>
        <p:spPr/>
        <p:txBody>
          <a:bodyPr/>
          <a:lstStyle/>
          <a:p>
            <a:r>
              <a:rPr lang="de-CH" noProof="0" smtClean="0"/>
              <a:t>Seite </a:t>
            </a:r>
            <a:fld id="{9F4ABB4D-1A5F-4891-A32C-FEF94645D90B}" type="slidenum">
              <a:rPr lang="de-CH" noProof="0" smtClean="0"/>
              <a:pPr/>
              <a:t>12</a:t>
            </a:fld>
            <a:endParaRPr lang="de-CH" noProof="0" dirty="0"/>
          </a:p>
        </p:txBody>
      </p:sp>
      <p:sp>
        <p:nvSpPr>
          <p:cNvPr id="4" name="Fußzeilenplatzhalter 3"/>
          <p:cNvSpPr>
            <a:spLocks noGrp="1"/>
          </p:cNvSpPr>
          <p:nvPr>
            <p:ph type="ftr" sz="quarter" idx="12"/>
          </p:nvPr>
        </p:nvSpPr>
        <p:spPr/>
        <p:txBody>
          <a:bodyPr/>
          <a:lstStyle/>
          <a:p>
            <a:r>
              <a:rPr lang="en-US" smtClean="0"/>
              <a:t>Amt für Berufsbildung</a:t>
            </a:r>
            <a:endParaRPr lang="en-US" dirty="0"/>
          </a:p>
        </p:txBody>
      </p:sp>
      <p:pic>
        <p:nvPicPr>
          <p:cNvPr id="5" name="Bildplatzhalter 4" descr="ArGV5_79615_d.pdf - Adobe Reade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504659" y="260648"/>
            <a:ext cx="8136903" cy="5377681"/>
          </a:xfrm>
          <a:prstGeom prst="rect">
            <a:avLst/>
          </a:prstGeom>
        </p:spPr>
      </p:pic>
    </p:spTree>
    <p:extLst>
      <p:ext uri="{BB962C8B-B14F-4D97-AF65-F5344CB8AC3E}">
        <p14:creationId xmlns:p14="http://schemas.microsoft.com/office/powerpoint/2010/main" val="37136341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marL="0" indent="0" algn="ctr">
              <a:buNone/>
            </a:pPr>
            <a:r>
              <a:rPr lang="de-CH" dirty="0" smtClean="0"/>
              <a:t>Begleitende Massnahmen </a:t>
            </a:r>
            <a:endParaRPr lang="de-CH" dirty="0"/>
          </a:p>
        </p:txBody>
      </p:sp>
      <p:sp>
        <p:nvSpPr>
          <p:cNvPr id="3" name="Datumsplatzhalter 2"/>
          <p:cNvSpPr>
            <a:spLocks noGrp="1"/>
          </p:cNvSpPr>
          <p:nvPr>
            <p:ph type="dt" sz="half" idx="10"/>
          </p:nvPr>
        </p:nvSpPr>
        <p:spPr/>
        <p:txBody>
          <a:bodyPr/>
          <a:lstStyle/>
          <a:p>
            <a:fld id="{0F714A93-5474-450D-B48F-31AD19BF58D0}" type="datetime1">
              <a:rPr lang="de-DE" baseline="0" noProof="0" smtClean="0">
                <a:solidFill>
                  <a:schemeClr val="tx1"/>
                </a:solidFill>
              </a:rPr>
              <a:t>10.11.2017</a:t>
            </a:fld>
            <a:endParaRPr lang="de-CH" baseline="0" noProof="0" dirty="0" smtClean="0">
              <a:solidFill>
                <a:schemeClr val="tx1"/>
              </a:solidFill>
            </a:endParaRPr>
          </a:p>
        </p:txBody>
      </p:sp>
      <p:sp>
        <p:nvSpPr>
          <p:cNvPr id="4" name="Foliennummernplatzhalter 3"/>
          <p:cNvSpPr>
            <a:spLocks noGrp="1"/>
          </p:cNvSpPr>
          <p:nvPr>
            <p:ph type="sldNum" sz="quarter" idx="11"/>
          </p:nvPr>
        </p:nvSpPr>
        <p:spPr/>
        <p:txBody>
          <a:bodyPr/>
          <a:lstStyle/>
          <a:p>
            <a:r>
              <a:rPr lang="de-CH" noProof="0" smtClean="0"/>
              <a:t>Seite </a:t>
            </a:r>
            <a:fld id="{9F4ABB4D-1A5F-4891-A32C-FEF94645D90B}" type="slidenum">
              <a:rPr lang="de-CH" noProof="0" smtClean="0"/>
              <a:pPr/>
              <a:t>13</a:t>
            </a:fld>
            <a:endParaRPr lang="de-CH" noProof="0" dirty="0"/>
          </a:p>
        </p:txBody>
      </p:sp>
      <p:sp>
        <p:nvSpPr>
          <p:cNvPr id="5" name="Fußzeilenplatzhalter 4"/>
          <p:cNvSpPr>
            <a:spLocks noGrp="1"/>
          </p:cNvSpPr>
          <p:nvPr>
            <p:ph type="ftr" sz="quarter" idx="12"/>
          </p:nvPr>
        </p:nvSpPr>
        <p:spPr/>
        <p:txBody>
          <a:bodyPr/>
          <a:lstStyle/>
          <a:p>
            <a:r>
              <a:rPr lang="en-US" smtClean="0"/>
              <a:t>Amt für Berufsbildung</a:t>
            </a:r>
            <a:endParaRPr lang="en-US" dirty="0"/>
          </a:p>
        </p:txBody>
      </p:sp>
      <p:pic>
        <p:nvPicPr>
          <p:cNvPr id="6" name="Bildplatzhalter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611560" y="1412776"/>
            <a:ext cx="7632848" cy="3672408"/>
          </a:xfrm>
          <a:prstGeom prst="rect">
            <a:avLst/>
          </a:prstGeom>
        </p:spPr>
      </p:pic>
    </p:spTree>
    <p:extLst>
      <p:ext uri="{BB962C8B-B14F-4D97-AF65-F5344CB8AC3E}">
        <p14:creationId xmlns:p14="http://schemas.microsoft.com/office/powerpoint/2010/main" val="35041996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CH" sz="2500" dirty="0" smtClean="0"/>
              <a:t>Arbeitssicherheit und Gesundheitsschutz</a:t>
            </a:r>
            <a:br>
              <a:rPr lang="de-CH" sz="2500" dirty="0" smtClean="0"/>
            </a:br>
            <a:r>
              <a:rPr lang="de-CH" sz="2500" dirty="0" smtClean="0">
                <a:solidFill>
                  <a:schemeClr val="accent1"/>
                </a:solidFill>
              </a:rPr>
              <a:t>Die nächsten Schritte zur Erneuerung der Bildungsbewilligung</a:t>
            </a:r>
            <a:endParaRPr lang="de-CH" sz="2500" dirty="0">
              <a:solidFill>
                <a:schemeClr val="accent1"/>
              </a:solidFill>
            </a:endParaRPr>
          </a:p>
        </p:txBody>
      </p:sp>
      <p:sp>
        <p:nvSpPr>
          <p:cNvPr id="3" name="Textplatzhalter 2"/>
          <p:cNvSpPr>
            <a:spLocks noGrp="1"/>
          </p:cNvSpPr>
          <p:nvPr>
            <p:ph type="body" sz="quarter" idx="13"/>
          </p:nvPr>
        </p:nvSpPr>
        <p:spPr/>
        <p:txBody>
          <a:bodyPr/>
          <a:lstStyle/>
          <a:p>
            <a:pPr marL="360971" indent="-360971">
              <a:buFont typeface="Arial" panose="020B0604020202020204" pitchFamily="34" charset="0"/>
              <a:buChar char="•"/>
            </a:pPr>
            <a:r>
              <a:rPr lang="de-CH" sz="1965" dirty="0"/>
              <a:t>Das Amt für Berufsbildung sendet Selbstdeklaration an die Lehrbetriebe</a:t>
            </a:r>
          </a:p>
          <a:p>
            <a:endParaRPr lang="de-CH" dirty="0"/>
          </a:p>
          <a:p>
            <a:endParaRPr lang="de-CH" sz="1965" dirty="0"/>
          </a:p>
        </p:txBody>
      </p:sp>
      <p:sp>
        <p:nvSpPr>
          <p:cNvPr id="5" name="Foliennummernplatzhalter 4"/>
          <p:cNvSpPr>
            <a:spLocks noGrp="1"/>
          </p:cNvSpPr>
          <p:nvPr>
            <p:ph type="sldNum" sz="quarter" idx="15"/>
          </p:nvPr>
        </p:nvSpPr>
        <p:spPr/>
        <p:txBody>
          <a:bodyPr/>
          <a:lstStyle/>
          <a:p>
            <a:r>
              <a:rPr lang="de-CH" noProof="0" dirty="0" smtClean="0"/>
              <a:t>Seite </a:t>
            </a:r>
            <a:fld id="{9F4ABB4D-1A5F-4891-A32C-FEF94645D90B}" type="slidenum">
              <a:rPr lang="de-CH" noProof="0" smtClean="0"/>
              <a:pPr/>
              <a:t>14</a:t>
            </a:fld>
            <a:endParaRPr lang="de-CH" noProof="0" dirty="0"/>
          </a:p>
        </p:txBody>
      </p:sp>
      <p:pic>
        <p:nvPicPr>
          <p:cNvPr id="8" name="Grafik 7"/>
          <p:cNvPicPr>
            <a:picLocks noChangeAspect="1"/>
          </p:cNvPicPr>
          <p:nvPr/>
        </p:nvPicPr>
        <p:blipFill>
          <a:blip r:embed="rId2"/>
          <a:stretch>
            <a:fillRect/>
          </a:stretch>
        </p:blipFill>
        <p:spPr>
          <a:xfrm>
            <a:off x="933701" y="2276872"/>
            <a:ext cx="7326272" cy="3791097"/>
          </a:xfrm>
          <a:prstGeom prst="rect">
            <a:avLst/>
          </a:prstGeom>
          <a:ln w="38100">
            <a:solidFill>
              <a:schemeClr val="tx1">
                <a:lumMod val="50000"/>
                <a:lumOff val="50000"/>
              </a:schemeClr>
            </a:solidFill>
          </a:ln>
        </p:spPr>
      </p:pic>
      <p:sp>
        <p:nvSpPr>
          <p:cNvPr id="7" name="Datumsplatzhalter 6"/>
          <p:cNvSpPr>
            <a:spLocks noGrp="1"/>
          </p:cNvSpPr>
          <p:nvPr>
            <p:ph type="dt" sz="half" idx="14"/>
          </p:nvPr>
        </p:nvSpPr>
        <p:spPr/>
        <p:txBody>
          <a:bodyPr/>
          <a:lstStyle/>
          <a:p>
            <a:fld id="{1C2AC420-25DC-4D71-96D1-235B13DD6486}" type="datetime1">
              <a:rPr lang="de-DE" baseline="0" noProof="0" smtClean="0">
                <a:solidFill>
                  <a:schemeClr val="tx1"/>
                </a:solidFill>
              </a:rPr>
              <a:t>10.11.2017</a:t>
            </a:fld>
            <a:endParaRPr lang="de-CH" baseline="0" noProof="0" dirty="0" smtClean="0">
              <a:solidFill>
                <a:schemeClr val="tx1"/>
              </a:solidFill>
            </a:endParaRPr>
          </a:p>
        </p:txBody>
      </p:sp>
      <p:sp>
        <p:nvSpPr>
          <p:cNvPr id="9" name="Fußzeilenplatzhalter 8"/>
          <p:cNvSpPr>
            <a:spLocks noGrp="1"/>
          </p:cNvSpPr>
          <p:nvPr>
            <p:ph type="ftr" sz="quarter" idx="16"/>
          </p:nvPr>
        </p:nvSpPr>
        <p:spPr/>
        <p:txBody>
          <a:bodyPr/>
          <a:lstStyle/>
          <a:p>
            <a:r>
              <a:rPr lang="en-US" smtClean="0"/>
              <a:t>Amt für Berufsbildung</a:t>
            </a:r>
            <a:endParaRPr lang="en-US" dirty="0"/>
          </a:p>
        </p:txBody>
      </p:sp>
    </p:spTree>
    <p:extLst>
      <p:ext uri="{BB962C8B-B14F-4D97-AF65-F5344CB8AC3E}">
        <p14:creationId xmlns:p14="http://schemas.microsoft.com/office/powerpoint/2010/main" val="39246850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CH" sz="3200" dirty="0"/>
              <a:t>Arbeitssicherheit und </a:t>
            </a:r>
            <a:r>
              <a:rPr lang="de-CH" sz="3200" dirty="0" smtClean="0"/>
              <a:t>Gesundheitsschutz</a:t>
            </a:r>
            <a:r>
              <a:rPr lang="de-CH" sz="3200" dirty="0"/>
              <a:t/>
            </a:r>
            <a:br>
              <a:rPr lang="de-CH" sz="3200" dirty="0"/>
            </a:br>
            <a:r>
              <a:rPr lang="de-CH" sz="3200" dirty="0">
                <a:solidFill>
                  <a:schemeClr val="accent1"/>
                </a:solidFill>
              </a:rPr>
              <a:t>Die nächsten Schritte zur Erneuerung der Bildungsbewilligung</a:t>
            </a:r>
            <a:endParaRPr lang="de-CH" dirty="0"/>
          </a:p>
        </p:txBody>
      </p:sp>
      <p:sp>
        <p:nvSpPr>
          <p:cNvPr id="3" name="Textplatzhalter 2"/>
          <p:cNvSpPr>
            <a:spLocks noGrp="1"/>
          </p:cNvSpPr>
          <p:nvPr>
            <p:ph type="body" sz="quarter" idx="13"/>
          </p:nvPr>
        </p:nvSpPr>
        <p:spPr>
          <a:xfrm>
            <a:off x="504660" y="2218078"/>
            <a:ext cx="8387569" cy="4019512"/>
          </a:xfrm>
        </p:spPr>
        <p:txBody>
          <a:bodyPr>
            <a:normAutofit/>
          </a:bodyPr>
          <a:lstStyle/>
          <a:p>
            <a:pPr marL="0" indent="0">
              <a:buNone/>
            </a:pPr>
            <a:endParaRPr lang="de-CH" dirty="0"/>
          </a:p>
        </p:txBody>
      </p:sp>
      <p:sp>
        <p:nvSpPr>
          <p:cNvPr id="4" name="Datumsplatzhalter 3"/>
          <p:cNvSpPr>
            <a:spLocks noGrp="1"/>
          </p:cNvSpPr>
          <p:nvPr>
            <p:ph type="dt" sz="half" idx="14"/>
          </p:nvPr>
        </p:nvSpPr>
        <p:spPr/>
        <p:txBody>
          <a:bodyPr/>
          <a:lstStyle/>
          <a:p>
            <a:fld id="{495AD736-08F2-4CD8-BCD6-84B8C49C30C2}" type="datetime1">
              <a:rPr lang="de-DE" baseline="0" noProof="0" smtClean="0">
                <a:solidFill>
                  <a:schemeClr val="tx1"/>
                </a:solidFill>
              </a:rPr>
              <a:t>10.11.2017</a:t>
            </a:fld>
            <a:endParaRPr lang="de-CH" baseline="0" noProof="0" dirty="0" smtClean="0">
              <a:solidFill>
                <a:schemeClr val="tx1"/>
              </a:solidFill>
            </a:endParaRPr>
          </a:p>
        </p:txBody>
      </p:sp>
      <p:sp>
        <p:nvSpPr>
          <p:cNvPr id="5" name="Foliennummernplatzhalter 4"/>
          <p:cNvSpPr>
            <a:spLocks noGrp="1"/>
          </p:cNvSpPr>
          <p:nvPr>
            <p:ph type="sldNum" sz="quarter" idx="15"/>
          </p:nvPr>
        </p:nvSpPr>
        <p:spPr/>
        <p:txBody>
          <a:bodyPr/>
          <a:lstStyle/>
          <a:p>
            <a:r>
              <a:rPr lang="de-CH" noProof="0" smtClean="0"/>
              <a:t>Seite </a:t>
            </a:r>
            <a:fld id="{9F4ABB4D-1A5F-4891-A32C-FEF94645D90B}" type="slidenum">
              <a:rPr lang="de-CH" noProof="0" smtClean="0"/>
              <a:pPr/>
              <a:t>15</a:t>
            </a:fld>
            <a:endParaRPr lang="de-CH" noProof="0" dirty="0"/>
          </a:p>
        </p:txBody>
      </p:sp>
      <p:sp>
        <p:nvSpPr>
          <p:cNvPr id="6" name="Fußzeilenplatzhalter 5"/>
          <p:cNvSpPr>
            <a:spLocks noGrp="1"/>
          </p:cNvSpPr>
          <p:nvPr>
            <p:ph type="ftr" sz="quarter" idx="16"/>
          </p:nvPr>
        </p:nvSpPr>
        <p:spPr/>
        <p:txBody>
          <a:bodyPr/>
          <a:lstStyle/>
          <a:p>
            <a:r>
              <a:rPr lang="en-US" smtClean="0"/>
              <a:t>Amt für Berufsbildung</a:t>
            </a:r>
            <a:endParaRPr lang="en-US" dirty="0"/>
          </a:p>
        </p:txBody>
      </p:sp>
      <p:pic>
        <p:nvPicPr>
          <p:cNvPr id="7" name="Bildplatzhalter 4" descr="Selbstdeklaration für Bestehende Lehrbetriebe_NEU ohne Namen - Word"/>
          <p:cNvPicPr>
            <a:picLocks noGrp="1" noChangeAspect="1"/>
          </p:cNvPicPr>
          <p:nvPr>
            <p:ph type="pic" idx="1"/>
          </p:nvPr>
        </p:nvPicPr>
        <p:blipFill>
          <a:blip r:embed="rId2">
            <a:extLst>
              <a:ext uri="{28A0092B-C50C-407E-A947-70E740481C1C}">
                <a14:useLocalDpi xmlns:a14="http://schemas.microsoft.com/office/drawing/2010/main" val="0"/>
              </a:ext>
            </a:extLst>
          </a:blip>
          <a:srcRect/>
          <a:stretch>
            <a:fillRect/>
          </a:stretch>
        </p:blipFill>
        <p:spPr>
          <a:xfrm>
            <a:off x="1043608" y="2517364"/>
            <a:ext cx="6172200" cy="2733806"/>
          </a:xfrm>
        </p:spPr>
      </p:pic>
      <p:pic>
        <p:nvPicPr>
          <p:cNvPr id="8" name="Bildplatzhalter 4" descr="Selbstdeklaration für Bestehende Lehrbetriebe_NEU ohne Namen - Word"/>
          <p:cNvPicPr>
            <a:picLocks noGrp="1" noChangeAspect="1"/>
          </p:cNvPicPr>
          <p:nvPr>
            <p:ph type="pic" idx="1"/>
          </p:nvPr>
        </p:nvPicPr>
        <p:blipFill>
          <a:blip r:embed="rId2">
            <a:extLst>
              <a:ext uri="{28A0092B-C50C-407E-A947-70E740481C1C}">
                <a14:useLocalDpi xmlns:a14="http://schemas.microsoft.com/office/drawing/2010/main" val="0"/>
              </a:ext>
            </a:extLst>
          </a:blip>
          <a:srcRect/>
          <a:stretch>
            <a:fillRect/>
          </a:stretch>
        </p:blipFill>
        <p:spPr>
          <a:xfrm>
            <a:off x="755576" y="2252342"/>
            <a:ext cx="7416824" cy="3336898"/>
          </a:xfrm>
        </p:spPr>
      </p:pic>
      <p:pic>
        <p:nvPicPr>
          <p:cNvPr id="9" name="Bildplatzhalter 4" descr="Selbstdeklaration für Bestehende Lehrbetriebe_NEU ohne Namen - Word"/>
          <p:cNvPicPr>
            <a:picLocks noGrp="1" noChangeAspect="1"/>
          </p:cNvPicPr>
          <p:nvPr>
            <p:ph type="pic" idx="1"/>
          </p:nvPr>
        </p:nvPicPr>
        <p:blipFill>
          <a:blip r:embed="rId3">
            <a:extLst>
              <a:ext uri="{28A0092B-C50C-407E-A947-70E740481C1C}">
                <a14:useLocalDpi xmlns:a14="http://schemas.microsoft.com/office/drawing/2010/main" val="0"/>
              </a:ext>
            </a:extLst>
          </a:blip>
          <a:srcRect/>
          <a:stretch>
            <a:fillRect/>
          </a:stretch>
        </p:blipFill>
        <p:spPr>
          <a:xfrm>
            <a:off x="1068275" y="2543438"/>
            <a:ext cx="7344816" cy="2653469"/>
          </a:xfrm>
        </p:spPr>
      </p:pic>
      <p:pic>
        <p:nvPicPr>
          <p:cNvPr id="10" name="Grafik 9"/>
          <p:cNvPicPr/>
          <p:nvPr/>
        </p:nvPicPr>
        <p:blipFill>
          <a:blip r:embed="rId4">
            <a:extLst>
              <a:ext uri="{28A0092B-C50C-407E-A947-70E740481C1C}">
                <a14:useLocalDpi xmlns:a14="http://schemas.microsoft.com/office/drawing/2010/main" val="0"/>
              </a:ext>
            </a:extLst>
          </a:blip>
          <a:stretch>
            <a:fillRect/>
          </a:stretch>
        </p:blipFill>
        <p:spPr>
          <a:xfrm>
            <a:off x="611561" y="2408587"/>
            <a:ext cx="7801530" cy="3451844"/>
          </a:xfrm>
          <a:prstGeom prst="rect">
            <a:avLst/>
          </a:prstGeom>
        </p:spPr>
      </p:pic>
    </p:spTree>
    <p:extLst>
      <p:ext uri="{BB962C8B-B14F-4D97-AF65-F5344CB8AC3E}">
        <p14:creationId xmlns:p14="http://schemas.microsoft.com/office/powerpoint/2010/main" val="28558026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CH" sz="2500" dirty="0"/>
              <a:t>Arbeitssicherheit und </a:t>
            </a:r>
            <a:r>
              <a:rPr lang="de-CH" sz="2500" dirty="0" smtClean="0"/>
              <a:t>Gesundheitsschutz</a:t>
            </a:r>
            <a:r>
              <a:rPr lang="de-CH" sz="2500" dirty="0"/>
              <a:t/>
            </a:r>
            <a:br>
              <a:rPr lang="de-CH" sz="2500" dirty="0"/>
            </a:br>
            <a:r>
              <a:rPr lang="de-CH" sz="2500" dirty="0">
                <a:solidFill>
                  <a:schemeClr val="accent1"/>
                </a:solidFill>
              </a:rPr>
              <a:t>Die nächsten Schritte zur Erneuerung der Bildungsbewilligung</a:t>
            </a:r>
            <a:endParaRPr lang="de-CH" sz="2500" dirty="0"/>
          </a:p>
        </p:txBody>
      </p:sp>
      <p:sp>
        <p:nvSpPr>
          <p:cNvPr id="3" name="Textplatzhalter 2"/>
          <p:cNvSpPr>
            <a:spLocks noGrp="1"/>
          </p:cNvSpPr>
          <p:nvPr>
            <p:ph type="body" sz="quarter" idx="13"/>
          </p:nvPr>
        </p:nvSpPr>
        <p:spPr/>
        <p:txBody>
          <a:bodyPr/>
          <a:lstStyle/>
          <a:p>
            <a:pPr marL="360971" indent="-360971">
              <a:buFont typeface="Arial" panose="020B0604020202020204" pitchFamily="34" charset="0"/>
              <a:buChar char="•"/>
            </a:pPr>
            <a:r>
              <a:rPr lang="de-CH" sz="1965" dirty="0"/>
              <a:t>Lehrbetriebe erklären Umsetzung der neuen begleitenden Massnahmen per Selbstdeklaration</a:t>
            </a:r>
          </a:p>
          <a:p>
            <a:endParaRPr lang="de-CH" sz="1965" dirty="0"/>
          </a:p>
          <a:p>
            <a:endParaRPr lang="de-CH" dirty="0"/>
          </a:p>
          <a:p>
            <a:endParaRPr lang="de-CH" sz="1965" dirty="0"/>
          </a:p>
        </p:txBody>
      </p:sp>
      <p:sp>
        <p:nvSpPr>
          <p:cNvPr id="5" name="Foliennummernplatzhalter 4"/>
          <p:cNvSpPr>
            <a:spLocks noGrp="1"/>
          </p:cNvSpPr>
          <p:nvPr>
            <p:ph type="sldNum" sz="quarter" idx="15"/>
          </p:nvPr>
        </p:nvSpPr>
        <p:spPr/>
        <p:txBody>
          <a:bodyPr/>
          <a:lstStyle/>
          <a:p>
            <a:r>
              <a:rPr lang="de-CH" noProof="0" dirty="0" smtClean="0"/>
              <a:t>Seite </a:t>
            </a:r>
            <a:fld id="{9F4ABB4D-1A5F-4891-A32C-FEF94645D90B}" type="slidenum">
              <a:rPr lang="de-CH" noProof="0" smtClean="0"/>
              <a:pPr/>
              <a:t>16</a:t>
            </a:fld>
            <a:endParaRPr lang="de-CH" noProof="0" dirty="0"/>
          </a:p>
        </p:txBody>
      </p:sp>
      <p:pic>
        <p:nvPicPr>
          <p:cNvPr id="7" name="Grafik 6"/>
          <p:cNvPicPr>
            <a:picLocks noChangeAspect="1"/>
          </p:cNvPicPr>
          <p:nvPr/>
        </p:nvPicPr>
        <p:blipFill>
          <a:blip r:embed="rId2"/>
          <a:stretch>
            <a:fillRect/>
          </a:stretch>
        </p:blipFill>
        <p:spPr>
          <a:xfrm>
            <a:off x="933701" y="2562214"/>
            <a:ext cx="8074941" cy="2642627"/>
          </a:xfrm>
          <a:prstGeom prst="rect">
            <a:avLst/>
          </a:prstGeom>
          <a:ln w="38100">
            <a:solidFill>
              <a:schemeClr val="tx1">
                <a:lumMod val="50000"/>
                <a:lumOff val="50000"/>
              </a:schemeClr>
            </a:solidFill>
          </a:ln>
        </p:spPr>
      </p:pic>
      <p:sp>
        <p:nvSpPr>
          <p:cNvPr id="8" name="Datumsplatzhalter 7"/>
          <p:cNvSpPr>
            <a:spLocks noGrp="1"/>
          </p:cNvSpPr>
          <p:nvPr>
            <p:ph type="dt" sz="half" idx="14"/>
          </p:nvPr>
        </p:nvSpPr>
        <p:spPr/>
        <p:txBody>
          <a:bodyPr/>
          <a:lstStyle/>
          <a:p>
            <a:fld id="{A1FC7A59-14EA-49C1-A2C4-280E17DAB0C7}" type="datetime1">
              <a:rPr lang="de-DE" baseline="0" noProof="0" smtClean="0">
                <a:solidFill>
                  <a:schemeClr val="tx1"/>
                </a:solidFill>
              </a:rPr>
              <a:t>10.11.2017</a:t>
            </a:fld>
            <a:endParaRPr lang="de-CH" baseline="0" noProof="0" dirty="0" smtClean="0">
              <a:solidFill>
                <a:schemeClr val="tx1"/>
              </a:solidFill>
            </a:endParaRPr>
          </a:p>
        </p:txBody>
      </p:sp>
      <p:sp>
        <p:nvSpPr>
          <p:cNvPr id="9" name="Fußzeilenplatzhalter 8"/>
          <p:cNvSpPr>
            <a:spLocks noGrp="1"/>
          </p:cNvSpPr>
          <p:nvPr>
            <p:ph type="ftr" sz="quarter" idx="16"/>
          </p:nvPr>
        </p:nvSpPr>
        <p:spPr/>
        <p:txBody>
          <a:bodyPr/>
          <a:lstStyle/>
          <a:p>
            <a:r>
              <a:rPr lang="en-US" smtClean="0"/>
              <a:t>Amt für Berufsbildung</a:t>
            </a:r>
            <a:endParaRPr lang="en-US" dirty="0"/>
          </a:p>
        </p:txBody>
      </p:sp>
    </p:spTree>
    <p:extLst>
      <p:ext uri="{BB962C8B-B14F-4D97-AF65-F5344CB8AC3E}">
        <p14:creationId xmlns:p14="http://schemas.microsoft.com/office/powerpoint/2010/main" val="11144092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CH" sz="2500" dirty="0"/>
              <a:t>Arbeitssicherheit und </a:t>
            </a:r>
            <a:r>
              <a:rPr lang="de-CH" sz="2500" dirty="0" smtClean="0"/>
              <a:t>Gesundheitsschutz</a:t>
            </a:r>
            <a:r>
              <a:rPr lang="de-CH" sz="2500" dirty="0"/>
              <a:t/>
            </a:r>
            <a:br>
              <a:rPr lang="de-CH" sz="2500" dirty="0"/>
            </a:br>
            <a:r>
              <a:rPr lang="de-CH" sz="2500" dirty="0">
                <a:solidFill>
                  <a:schemeClr val="accent1"/>
                </a:solidFill>
              </a:rPr>
              <a:t>Die nächsten Schritte zur Erneuerung der </a:t>
            </a:r>
            <a:r>
              <a:rPr lang="de-CH" sz="2500" dirty="0">
                <a:solidFill>
                  <a:srgbClr val="008A2B"/>
                </a:solidFill>
              </a:rPr>
              <a:t>Bildungsbewilligung</a:t>
            </a:r>
          </a:p>
        </p:txBody>
      </p:sp>
      <p:sp>
        <p:nvSpPr>
          <p:cNvPr id="3" name="Textplatzhalter 2"/>
          <p:cNvSpPr>
            <a:spLocks noGrp="1"/>
          </p:cNvSpPr>
          <p:nvPr>
            <p:ph type="body" sz="quarter" idx="13"/>
          </p:nvPr>
        </p:nvSpPr>
        <p:spPr/>
        <p:txBody>
          <a:bodyPr/>
          <a:lstStyle/>
          <a:p>
            <a:pPr marL="360971" indent="-360971">
              <a:buFont typeface="Arial" panose="020B0604020202020204" pitchFamily="34" charset="0"/>
              <a:buChar char="•"/>
            </a:pPr>
            <a:r>
              <a:rPr lang="de-CH" sz="1965" dirty="0"/>
              <a:t>Amt für Berufsbildung erneuert Bildungsbewilligung</a:t>
            </a:r>
          </a:p>
          <a:p>
            <a:endParaRPr lang="de-CH" sz="1965" dirty="0"/>
          </a:p>
          <a:p>
            <a:endParaRPr lang="de-CH" dirty="0"/>
          </a:p>
          <a:p>
            <a:endParaRPr lang="de-CH" sz="1965" dirty="0"/>
          </a:p>
        </p:txBody>
      </p:sp>
      <p:sp>
        <p:nvSpPr>
          <p:cNvPr id="5" name="Foliennummernplatzhalter 4"/>
          <p:cNvSpPr>
            <a:spLocks noGrp="1"/>
          </p:cNvSpPr>
          <p:nvPr>
            <p:ph type="sldNum" sz="quarter" idx="15"/>
          </p:nvPr>
        </p:nvSpPr>
        <p:spPr/>
        <p:txBody>
          <a:bodyPr/>
          <a:lstStyle/>
          <a:p>
            <a:r>
              <a:rPr lang="de-CH" noProof="0" dirty="0" smtClean="0"/>
              <a:t>Seite </a:t>
            </a:r>
            <a:fld id="{9F4ABB4D-1A5F-4891-A32C-FEF94645D90B}" type="slidenum">
              <a:rPr lang="de-CH" noProof="0" smtClean="0"/>
              <a:pPr/>
              <a:t>17</a:t>
            </a:fld>
            <a:endParaRPr lang="de-CH" noProof="0" dirty="0"/>
          </a:p>
        </p:txBody>
      </p:sp>
      <p:pic>
        <p:nvPicPr>
          <p:cNvPr id="8" name="Grafik 7"/>
          <p:cNvPicPr>
            <a:picLocks noChangeAspect="1"/>
          </p:cNvPicPr>
          <p:nvPr/>
        </p:nvPicPr>
        <p:blipFill>
          <a:blip r:embed="rId2"/>
          <a:stretch>
            <a:fillRect/>
          </a:stretch>
        </p:blipFill>
        <p:spPr>
          <a:xfrm>
            <a:off x="874001" y="2115170"/>
            <a:ext cx="4051722" cy="4092842"/>
          </a:xfrm>
          <a:prstGeom prst="rect">
            <a:avLst/>
          </a:prstGeom>
          <a:ln w="38100">
            <a:solidFill>
              <a:schemeClr val="tx1">
                <a:lumMod val="50000"/>
                <a:lumOff val="50000"/>
              </a:schemeClr>
            </a:solidFill>
          </a:ln>
        </p:spPr>
      </p:pic>
      <p:sp>
        <p:nvSpPr>
          <p:cNvPr id="7" name="Datumsplatzhalter 6"/>
          <p:cNvSpPr>
            <a:spLocks noGrp="1"/>
          </p:cNvSpPr>
          <p:nvPr>
            <p:ph type="dt" sz="half" idx="14"/>
          </p:nvPr>
        </p:nvSpPr>
        <p:spPr/>
        <p:txBody>
          <a:bodyPr/>
          <a:lstStyle/>
          <a:p>
            <a:fld id="{EFC23B91-B544-4B62-9D1E-23A85D995EDC}" type="datetime1">
              <a:rPr lang="de-DE" baseline="0" noProof="0" smtClean="0">
                <a:solidFill>
                  <a:schemeClr val="tx1"/>
                </a:solidFill>
              </a:rPr>
              <a:t>10.11.2017</a:t>
            </a:fld>
            <a:endParaRPr lang="de-CH" baseline="0" noProof="0" dirty="0" smtClean="0">
              <a:solidFill>
                <a:schemeClr val="tx1"/>
              </a:solidFill>
            </a:endParaRPr>
          </a:p>
        </p:txBody>
      </p:sp>
      <p:sp>
        <p:nvSpPr>
          <p:cNvPr id="9" name="Fußzeilenplatzhalter 8"/>
          <p:cNvSpPr>
            <a:spLocks noGrp="1"/>
          </p:cNvSpPr>
          <p:nvPr>
            <p:ph type="ftr" sz="quarter" idx="16"/>
          </p:nvPr>
        </p:nvSpPr>
        <p:spPr/>
        <p:txBody>
          <a:bodyPr/>
          <a:lstStyle/>
          <a:p>
            <a:r>
              <a:rPr lang="en-US" smtClean="0"/>
              <a:t>Amt für Berufsbildung</a:t>
            </a:r>
            <a:endParaRPr lang="en-US" dirty="0"/>
          </a:p>
        </p:txBody>
      </p:sp>
    </p:spTree>
    <p:extLst>
      <p:ext uri="{BB962C8B-B14F-4D97-AF65-F5344CB8AC3E}">
        <p14:creationId xmlns:p14="http://schemas.microsoft.com/office/powerpoint/2010/main" val="4174790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CH" sz="3200" dirty="0"/>
              <a:t>Arbeitssicherheit und </a:t>
            </a:r>
            <a:r>
              <a:rPr lang="de-CH" sz="3200" dirty="0" smtClean="0"/>
              <a:t>Gesundheitsschutz</a:t>
            </a:r>
            <a:br>
              <a:rPr lang="de-CH" sz="3200" dirty="0" smtClean="0"/>
            </a:br>
            <a:r>
              <a:rPr lang="de-CH" sz="3200" dirty="0" smtClean="0">
                <a:solidFill>
                  <a:srgbClr val="008A2B"/>
                </a:solidFill>
              </a:rPr>
              <a:t>Begriffe</a:t>
            </a:r>
            <a:endParaRPr lang="de-CH" dirty="0">
              <a:solidFill>
                <a:srgbClr val="008A2B"/>
              </a:solidFill>
            </a:endParaRPr>
          </a:p>
        </p:txBody>
      </p:sp>
      <p:sp>
        <p:nvSpPr>
          <p:cNvPr id="3" name="Textplatzhalter 2"/>
          <p:cNvSpPr>
            <a:spLocks noGrp="1"/>
          </p:cNvSpPr>
          <p:nvPr>
            <p:ph type="body" sz="quarter" idx="13"/>
          </p:nvPr>
        </p:nvSpPr>
        <p:spPr/>
        <p:txBody>
          <a:bodyPr>
            <a:normAutofit fontScale="40000" lnSpcReduction="20000"/>
          </a:bodyPr>
          <a:lstStyle/>
          <a:p>
            <a:pPr marL="0" indent="0">
              <a:buNone/>
            </a:pPr>
            <a:endParaRPr lang="de-CH" dirty="0"/>
          </a:p>
          <a:p>
            <a:pPr marL="0" indent="0">
              <a:buNone/>
            </a:pPr>
            <a:endParaRPr lang="de-CH" dirty="0" smtClean="0"/>
          </a:p>
          <a:p>
            <a:pPr marL="0" indent="0">
              <a:buNone/>
            </a:pPr>
            <a:r>
              <a:rPr lang="de-CH" sz="3800" b="1" dirty="0"/>
              <a:t>Was ist ASA?</a:t>
            </a:r>
          </a:p>
          <a:p>
            <a:pPr>
              <a:spcAft>
                <a:spcPts val="0"/>
              </a:spcAft>
            </a:pPr>
            <a:r>
              <a:rPr lang="de-CH" sz="3500" dirty="0"/>
              <a:t>ASA ist die Abkürzung für </a:t>
            </a:r>
            <a:r>
              <a:rPr lang="de-CH" sz="3500" b="1" dirty="0"/>
              <a:t>"</a:t>
            </a:r>
            <a:r>
              <a:rPr lang="de-CH" sz="3500" b="1" dirty="0" err="1"/>
              <a:t>Beizug</a:t>
            </a:r>
            <a:r>
              <a:rPr lang="de-CH" sz="3500" b="1" dirty="0"/>
              <a:t> von Arbeitsärzten und anderen Spezialisten der Arbeitssicherheit".</a:t>
            </a:r>
            <a:r>
              <a:rPr lang="de-CH" sz="3500" dirty="0"/>
              <a:t> ASA fasst die wichtigsten Anforderungen auf dem Gebiet der </a:t>
            </a:r>
            <a:r>
              <a:rPr lang="de-CH" sz="3500" dirty="0" smtClean="0"/>
              <a:t>Arbeitssicherheit und </a:t>
            </a:r>
            <a:r>
              <a:rPr lang="de-CH" sz="3500" dirty="0"/>
              <a:t>des Gesundheitsschutzes zu einem griffigen Sicherheitssystem zusammen</a:t>
            </a:r>
            <a:r>
              <a:rPr lang="de-CH" sz="3500" dirty="0" smtClean="0"/>
              <a:t>.</a:t>
            </a:r>
          </a:p>
          <a:p>
            <a:pPr>
              <a:spcAft>
                <a:spcPts val="0"/>
              </a:spcAft>
            </a:pPr>
            <a:endParaRPr lang="de-CH" sz="3500" dirty="0" smtClean="0"/>
          </a:p>
          <a:p>
            <a:pPr>
              <a:spcAft>
                <a:spcPts val="0"/>
              </a:spcAft>
            </a:pPr>
            <a:endParaRPr lang="de-CH" sz="2200" dirty="0" smtClean="0"/>
          </a:p>
          <a:p>
            <a:pPr marL="0" indent="0">
              <a:spcAft>
                <a:spcPts val="0"/>
              </a:spcAft>
              <a:buNone/>
            </a:pPr>
            <a:r>
              <a:rPr lang="de-CH" sz="3300" b="1" dirty="0" smtClean="0"/>
              <a:t>EKAS</a:t>
            </a:r>
            <a:r>
              <a:rPr lang="de-CH" dirty="0" smtClean="0"/>
              <a:t> </a:t>
            </a:r>
          </a:p>
          <a:p>
            <a:pPr>
              <a:spcAft>
                <a:spcPts val="0"/>
              </a:spcAft>
            </a:pPr>
            <a:r>
              <a:rPr lang="de-CH" sz="3500" dirty="0" smtClean="0"/>
              <a:t>In seiner </a:t>
            </a:r>
            <a:r>
              <a:rPr lang="de-CH" sz="3500" dirty="0"/>
              <a:t>Botschaft zum UVG hat der Bundesrat die </a:t>
            </a:r>
            <a:r>
              <a:rPr lang="de-CH" sz="3500" b="1" dirty="0"/>
              <a:t>Eidgenössische Koordinationskommission für Arbeitssicherheit EKAS</a:t>
            </a:r>
            <a:r>
              <a:rPr lang="de-CH" sz="3500" dirty="0"/>
              <a:t> als zentrale Informations- und Koordinationsstelle für Sicherheit und Gesundheitsschutz am Arbeitsplatz definiert. Sie koordiniert die Präventionsmassnahmen, die Aufgabenbereiche im Vollzug und die einheitliche Anwendung der Vorschriften. </a:t>
            </a:r>
            <a:r>
              <a:rPr lang="de-CH" sz="3500" dirty="0" smtClean="0"/>
              <a:t>Ihre </a:t>
            </a:r>
            <a:r>
              <a:rPr lang="de-CH" sz="3500" dirty="0"/>
              <a:t>Beschlüsse sind verbindlich. </a:t>
            </a:r>
            <a:endParaRPr lang="de-CH" sz="3500" dirty="0" smtClean="0"/>
          </a:p>
          <a:p>
            <a:pPr>
              <a:spcAft>
                <a:spcPts val="0"/>
              </a:spcAft>
            </a:pPr>
            <a:endParaRPr lang="de-CH" sz="3500" dirty="0" smtClean="0"/>
          </a:p>
          <a:p>
            <a:pPr>
              <a:spcAft>
                <a:spcPts val="0"/>
              </a:spcAft>
            </a:pPr>
            <a:endParaRPr lang="de-CH" sz="3500" dirty="0" smtClean="0"/>
          </a:p>
          <a:p>
            <a:pPr marL="0" indent="0">
              <a:buNone/>
            </a:pPr>
            <a:r>
              <a:rPr lang="de-CH" sz="3800" b="1" dirty="0"/>
              <a:t>Was ist eine Branchenlösung?</a:t>
            </a:r>
            <a:endParaRPr lang="de-CH" sz="3800" dirty="0"/>
          </a:p>
          <a:p>
            <a:r>
              <a:rPr lang="de-CH" sz="2900" dirty="0"/>
              <a:t>Eine Branchenlösung ist ein branchenspezifisches, systematisches Sicherheitssystem mit einem Handbuch, Checklisten und anderen Dienstleistungen, mit welchem die einzelnen Betriebe die gesetzlichen Vorschriften der Arbeitssicherheit und des Gesundheitsschutzes umsetzen können. Die Branchenlösung wird durch die Branchenverbände in Zusammenarbeit mit Arbeitsärzten und anderen Spezialisten der Arbeitssicherheit (ASA) entwickelt und hat die Anforderungen der EKAS Richtlinie 6508 (Eidgenössische Koordinationskommission für Arbeitssicherheit) zu erfüllen. Sie wird durch die EKAS zertifiziert.</a:t>
            </a:r>
          </a:p>
          <a:p>
            <a:pPr marL="0" indent="0">
              <a:spcAft>
                <a:spcPts val="0"/>
              </a:spcAft>
              <a:buNone/>
            </a:pPr>
            <a:endParaRPr lang="de-CH" sz="2900" dirty="0" smtClean="0"/>
          </a:p>
          <a:p>
            <a:pPr marL="0" indent="0">
              <a:lnSpc>
                <a:spcPct val="110000"/>
              </a:lnSpc>
              <a:spcAft>
                <a:spcPts val="0"/>
              </a:spcAft>
              <a:buNone/>
            </a:pPr>
            <a:endParaRPr lang="de-CH" sz="2900" dirty="0"/>
          </a:p>
          <a:p>
            <a:pPr marL="0" indent="0">
              <a:spcAft>
                <a:spcPts val="0"/>
              </a:spcAft>
              <a:buNone/>
            </a:pPr>
            <a:r>
              <a:rPr lang="de-CH" dirty="0"/>
              <a:t/>
            </a:r>
            <a:br>
              <a:rPr lang="de-CH" dirty="0"/>
            </a:br>
            <a:endParaRPr lang="de-CH" dirty="0"/>
          </a:p>
          <a:p>
            <a:endParaRPr lang="de-CH" dirty="0"/>
          </a:p>
        </p:txBody>
      </p:sp>
      <p:sp>
        <p:nvSpPr>
          <p:cNvPr id="4" name="Datumsplatzhalter 3"/>
          <p:cNvSpPr>
            <a:spLocks noGrp="1"/>
          </p:cNvSpPr>
          <p:nvPr>
            <p:ph type="dt" sz="half" idx="14"/>
          </p:nvPr>
        </p:nvSpPr>
        <p:spPr/>
        <p:txBody>
          <a:bodyPr/>
          <a:lstStyle/>
          <a:p>
            <a:fld id="{434E6572-2DCD-4711-9C43-AFE8475E043C}" type="datetime1">
              <a:rPr lang="de-DE" baseline="0" noProof="0" smtClean="0">
                <a:solidFill>
                  <a:schemeClr val="tx1"/>
                </a:solidFill>
              </a:rPr>
              <a:t>10.11.2017</a:t>
            </a:fld>
            <a:endParaRPr lang="de-CH" baseline="0" noProof="0" dirty="0" smtClean="0">
              <a:solidFill>
                <a:schemeClr val="tx1"/>
              </a:solidFill>
            </a:endParaRPr>
          </a:p>
        </p:txBody>
      </p:sp>
      <p:sp>
        <p:nvSpPr>
          <p:cNvPr id="5" name="Foliennummernplatzhalter 4"/>
          <p:cNvSpPr>
            <a:spLocks noGrp="1"/>
          </p:cNvSpPr>
          <p:nvPr>
            <p:ph type="sldNum" sz="quarter" idx="15"/>
          </p:nvPr>
        </p:nvSpPr>
        <p:spPr/>
        <p:txBody>
          <a:bodyPr/>
          <a:lstStyle/>
          <a:p>
            <a:r>
              <a:rPr lang="de-CH" noProof="0" smtClean="0"/>
              <a:t>Seite </a:t>
            </a:r>
            <a:fld id="{9F4ABB4D-1A5F-4891-A32C-FEF94645D90B}" type="slidenum">
              <a:rPr lang="de-CH" noProof="0" smtClean="0"/>
              <a:pPr/>
              <a:t>18</a:t>
            </a:fld>
            <a:endParaRPr lang="de-CH" noProof="0" dirty="0"/>
          </a:p>
        </p:txBody>
      </p:sp>
      <p:sp>
        <p:nvSpPr>
          <p:cNvPr id="6" name="Fußzeilenplatzhalter 5"/>
          <p:cNvSpPr>
            <a:spLocks noGrp="1"/>
          </p:cNvSpPr>
          <p:nvPr>
            <p:ph type="ftr" sz="quarter" idx="16"/>
          </p:nvPr>
        </p:nvSpPr>
        <p:spPr/>
        <p:txBody>
          <a:bodyPr/>
          <a:lstStyle/>
          <a:p>
            <a:r>
              <a:rPr lang="en-US" smtClean="0"/>
              <a:t>Amt für Berufsbildung</a:t>
            </a:r>
            <a:endParaRPr lang="en-US" dirty="0"/>
          </a:p>
        </p:txBody>
      </p:sp>
    </p:spTree>
    <p:extLst>
      <p:ext uri="{BB962C8B-B14F-4D97-AF65-F5344CB8AC3E}">
        <p14:creationId xmlns:p14="http://schemas.microsoft.com/office/powerpoint/2010/main" val="39575832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CH" sz="2500" dirty="0"/>
              <a:t>Arbeitssicherheit und </a:t>
            </a:r>
            <a:r>
              <a:rPr lang="de-CH" sz="2500" dirty="0" smtClean="0"/>
              <a:t>Gesundheitsschutz</a:t>
            </a:r>
            <a:r>
              <a:rPr lang="de-CH" sz="2500" dirty="0"/>
              <a:t/>
            </a:r>
            <a:br>
              <a:rPr lang="de-CH" sz="2500" dirty="0"/>
            </a:br>
            <a:r>
              <a:rPr lang="de-CH" sz="2500" dirty="0" smtClean="0">
                <a:solidFill>
                  <a:schemeClr val="accent1"/>
                </a:solidFill>
              </a:rPr>
              <a:t>Branchenlösungen</a:t>
            </a:r>
            <a:endParaRPr lang="de-CH" sz="2500" dirty="0"/>
          </a:p>
        </p:txBody>
      </p:sp>
      <p:sp>
        <p:nvSpPr>
          <p:cNvPr id="3" name="Textplatzhalter 2"/>
          <p:cNvSpPr>
            <a:spLocks noGrp="1"/>
          </p:cNvSpPr>
          <p:nvPr>
            <p:ph type="body" sz="quarter" idx="13"/>
          </p:nvPr>
        </p:nvSpPr>
        <p:spPr/>
        <p:txBody>
          <a:bodyPr>
            <a:normAutofit/>
          </a:bodyPr>
          <a:lstStyle/>
          <a:p>
            <a:pPr marL="457200" indent="-457200">
              <a:buFont typeface="Arial" panose="020B0604020202020204" pitchFamily="34" charset="0"/>
              <a:buChar char="•"/>
            </a:pPr>
            <a:r>
              <a:rPr lang="de-CH" sz="2500" dirty="0" smtClean="0"/>
              <a:t>Betriebsordnung</a:t>
            </a:r>
          </a:p>
          <a:p>
            <a:pPr marL="457200" indent="-457200">
              <a:buFont typeface="Arial" panose="020B0604020202020204" pitchFamily="34" charset="0"/>
              <a:buChar char="•"/>
            </a:pPr>
            <a:r>
              <a:rPr lang="de-CH" sz="2500" dirty="0" smtClean="0"/>
              <a:t>Personalreglement</a:t>
            </a:r>
          </a:p>
          <a:p>
            <a:pPr marL="457200" indent="-457200">
              <a:buFont typeface="Arial" panose="020B0604020202020204" pitchFamily="34" charset="0"/>
              <a:buChar char="•"/>
            </a:pPr>
            <a:r>
              <a:rPr lang="de-CH" sz="2500" dirty="0" smtClean="0"/>
              <a:t>GAV (Gesamtarbeitsvertrag)</a:t>
            </a:r>
          </a:p>
          <a:p>
            <a:pPr marL="457200" indent="-457200">
              <a:buFont typeface="Arial" panose="020B0604020202020204" pitchFamily="34" charset="0"/>
              <a:buChar char="•"/>
            </a:pPr>
            <a:r>
              <a:rPr lang="de-CH" sz="2500" dirty="0" smtClean="0"/>
              <a:t>PSA </a:t>
            </a:r>
            <a:r>
              <a:rPr lang="de-CH" sz="2500" dirty="0"/>
              <a:t>(persönliche Schutzausrüstung</a:t>
            </a:r>
            <a:r>
              <a:rPr lang="de-CH" sz="2500" dirty="0" smtClean="0"/>
              <a:t>)</a:t>
            </a:r>
            <a:endParaRPr lang="de-CH" sz="2500" dirty="0"/>
          </a:p>
          <a:p>
            <a:pPr marL="457200" indent="-457200">
              <a:buFont typeface="Arial" panose="020B0604020202020204" pitchFamily="34" charset="0"/>
              <a:buChar char="•"/>
            </a:pPr>
            <a:r>
              <a:rPr lang="de-CH" sz="2500" dirty="0"/>
              <a:t>u</a:t>
            </a:r>
            <a:r>
              <a:rPr lang="de-CH" sz="2500" dirty="0" smtClean="0"/>
              <a:t>nd andere</a:t>
            </a:r>
            <a:endParaRPr lang="de-CH" sz="2500" dirty="0"/>
          </a:p>
        </p:txBody>
      </p:sp>
      <p:cxnSp>
        <p:nvCxnSpPr>
          <p:cNvPr id="12" name="Gerader Verbinder 11"/>
          <p:cNvCxnSpPr/>
          <p:nvPr/>
        </p:nvCxnSpPr>
        <p:spPr>
          <a:xfrm flipH="1" flipV="1">
            <a:off x="1226457" y="1335314"/>
            <a:ext cx="33175" cy="24031"/>
          </a:xfrm>
          <a:prstGeom prst="line">
            <a:avLst/>
          </a:prstGeom>
        </p:spPr>
        <p:style>
          <a:lnRef idx="1">
            <a:schemeClr val="accent1"/>
          </a:lnRef>
          <a:fillRef idx="0">
            <a:schemeClr val="accent1"/>
          </a:fillRef>
          <a:effectRef idx="0">
            <a:schemeClr val="accent1"/>
          </a:effectRef>
          <a:fontRef idx="minor">
            <a:schemeClr val="tx1"/>
          </a:fontRef>
        </p:style>
      </p:cxnSp>
      <p:sp>
        <p:nvSpPr>
          <p:cNvPr id="4" name="Foliennummernplatzhalter 3"/>
          <p:cNvSpPr>
            <a:spLocks noGrp="1"/>
          </p:cNvSpPr>
          <p:nvPr>
            <p:ph type="sldNum" sz="quarter" idx="15"/>
          </p:nvPr>
        </p:nvSpPr>
        <p:spPr/>
        <p:txBody>
          <a:bodyPr/>
          <a:lstStyle/>
          <a:p>
            <a:r>
              <a:rPr lang="de-CH" noProof="0" smtClean="0"/>
              <a:t>Seite </a:t>
            </a:r>
            <a:fld id="{9F4ABB4D-1A5F-4891-A32C-FEF94645D90B}" type="slidenum">
              <a:rPr lang="de-CH" noProof="0" smtClean="0"/>
              <a:pPr/>
              <a:t>19</a:t>
            </a:fld>
            <a:endParaRPr lang="de-CH" noProof="0" dirty="0"/>
          </a:p>
        </p:txBody>
      </p:sp>
      <p:sp>
        <p:nvSpPr>
          <p:cNvPr id="5" name="Datumsplatzhalter 4"/>
          <p:cNvSpPr>
            <a:spLocks noGrp="1"/>
          </p:cNvSpPr>
          <p:nvPr>
            <p:ph type="dt" sz="half" idx="14"/>
          </p:nvPr>
        </p:nvSpPr>
        <p:spPr/>
        <p:txBody>
          <a:bodyPr/>
          <a:lstStyle/>
          <a:p>
            <a:fld id="{31382A02-4ED7-49A9-864D-169AD775E30B}" type="datetime1">
              <a:rPr lang="de-DE" baseline="0" noProof="0" smtClean="0">
                <a:solidFill>
                  <a:schemeClr val="tx1"/>
                </a:solidFill>
              </a:rPr>
              <a:t>10.11.2017</a:t>
            </a:fld>
            <a:endParaRPr lang="de-CH" baseline="0" noProof="0" dirty="0" smtClean="0">
              <a:solidFill>
                <a:schemeClr val="tx1"/>
              </a:solidFill>
            </a:endParaRPr>
          </a:p>
        </p:txBody>
      </p:sp>
      <p:sp>
        <p:nvSpPr>
          <p:cNvPr id="6" name="Fußzeilenplatzhalter 5"/>
          <p:cNvSpPr>
            <a:spLocks noGrp="1"/>
          </p:cNvSpPr>
          <p:nvPr>
            <p:ph type="ftr" sz="quarter" idx="16"/>
          </p:nvPr>
        </p:nvSpPr>
        <p:spPr/>
        <p:txBody>
          <a:bodyPr/>
          <a:lstStyle/>
          <a:p>
            <a:r>
              <a:rPr lang="en-US" smtClean="0"/>
              <a:t>Amt für Berufsbildung</a:t>
            </a:r>
            <a:endParaRPr lang="en-US" dirty="0"/>
          </a:p>
        </p:txBody>
      </p:sp>
    </p:spTree>
    <p:extLst>
      <p:ext uri="{BB962C8B-B14F-4D97-AF65-F5344CB8AC3E}">
        <p14:creationId xmlns:p14="http://schemas.microsoft.com/office/powerpoint/2010/main" val="41269289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Grafik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57193">
            <a:off x="3577864" y="2114027"/>
            <a:ext cx="5566403" cy="3889468"/>
          </a:xfrm>
          <a:prstGeom prst="rect">
            <a:avLst/>
          </a:prstGeom>
        </p:spPr>
      </p:pic>
      <p:sp>
        <p:nvSpPr>
          <p:cNvPr id="7" name="Titel 6"/>
          <p:cNvSpPr>
            <a:spLocks noGrp="1"/>
          </p:cNvSpPr>
          <p:nvPr>
            <p:ph type="title"/>
          </p:nvPr>
        </p:nvSpPr>
        <p:spPr/>
        <p:txBody>
          <a:bodyPr>
            <a:normAutofit/>
          </a:bodyPr>
          <a:lstStyle/>
          <a:p>
            <a:r>
              <a:rPr lang="de-CH" sz="2500" dirty="0" smtClean="0"/>
              <a:t>Arbeitssicherheit und Gesundheitsschutz</a:t>
            </a:r>
            <a:br>
              <a:rPr lang="de-CH" sz="2500" dirty="0" smtClean="0"/>
            </a:br>
            <a:r>
              <a:rPr lang="de-CH" sz="2500" dirty="0" smtClean="0">
                <a:solidFill>
                  <a:schemeClr val="tx2"/>
                </a:solidFill>
              </a:rPr>
              <a:t>Inhalt</a:t>
            </a:r>
            <a:endParaRPr lang="de-CH" sz="2500" dirty="0">
              <a:solidFill>
                <a:schemeClr val="tx2"/>
              </a:solidFill>
            </a:endParaRPr>
          </a:p>
        </p:txBody>
      </p:sp>
      <p:sp>
        <p:nvSpPr>
          <p:cNvPr id="3" name="Textplatzhalter 2"/>
          <p:cNvSpPr>
            <a:spLocks noGrp="1"/>
          </p:cNvSpPr>
          <p:nvPr>
            <p:ph type="body" sz="quarter" idx="13"/>
          </p:nvPr>
        </p:nvSpPr>
        <p:spPr/>
        <p:txBody>
          <a:bodyPr>
            <a:normAutofit/>
          </a:bodyPr>
          <a:lstStyle/>
          <a:p>
            <a:pPr marL="514350" indent="-514350">
              <a:buFont typeface="+mj-lt"/>
              <a:buAutoNum type="arabicPeriod"/>
            </a:pPr>
            <a:r>
              <a:rPr lang="de-CH" sz="2500" dirty="0" smtClean="0"/>
              <a:t>Gesetzliche Grundlagen</a:t>
            </a:r>
          </a:p>
          <a:p>
            <a:pPr marL="514350" indent="-514350">
              <a:buFont typeface="+mj-lt"/>
              <a:buAutoNum type="arabicPeriod"/>
            </a:pPr>
            <a:r>
              <a:rPr lang="de-CH" sz="2500" dirty="0" smtClean="0"/>
              <a:t>Aufgabe der </a:t>
            </a:r>
            <a:r>
              <a:rPr lang="de-CH" sz="2500" dirty="0" err="1" smtClean="0"/>
              <a:t>OdA’s</a:t>
            </a:r>
            <a:endParaRPr lang="de-CH" sz="2500" dirty="0" smtClean="0"/>
          </a:p>
          <a:p>
            <a:pPr marL="514350" indent="-514350">
              <a:buFont typeface="+mj-lt"/>
              <a:buAutoNum type="arabicPeriod"/>
            </a:pPr>
            <a:r>
              <a:rPr lang="de-CH" sz="2500" dirty="0" smtClean="0"/>
              <a:t>Aufgabe der Kantone</a:t>
            </a:r>
          </a:p>
          <a:p>
            <a:pPr marL="514350" indent="-514350">
              <a:buFont typeface="+mj-lt"/>
              <a:buAutoNum type="arabicPeriod"/>
            </a:pPr>
            <a:r>
              <a:rPr lang="de-CH" sz="2500" dirty="0" smtClean="0"/>
              <a:t>Die nächsten Schritte</a:t>
            </a:r>
          </a:p>
          <a:p>
            <a:pPr marL="514350" indent="-514350">
              <a:buFont typeface="+mj-lt"/>
              <a:buAutoNum type="arabicPeriod"/>
            </a:pPr>
            <a:r>
              <a:rPr lang="de-CH" sz="2500" dirty="0" smtClean="0"/>
              <a:t>Mögliche Verankerung</a:t>
            </a:r>
            <a:endParaRPr lang="de-CH" sz="2500" dirty="0"/>
          </a:p>
          <a:p>
            <a:pPr marL="514350" indent="-514350">
              <a:buFont typeface="+mj-lt"/>
              <a:buAutoNum type="arabicPeriod"/>
            </a:pPr>
            <a:r>
              <a:rPr lang="de-CH" sz="2500" dirty="0" smtClean="0"/>
              <a:t>Austausch in Gruppen </a:t>
            </a:r>
          </a:p>
          <a:p>
            <a:pPr marL="514350" indent="-514350">
              <a:buFont typeface="+mj-lt"/>
              <a:buAutoNum type="arabicPeriod"/>
            </a:pPr>
            <a:r>
              <a:rPr lang="de-CH" sz="2500" dirty="0" smtClean="0"/>
              <a:t>Fragen</a:t>
            </a:r>
            <a:endParaRPr lang="de-CH" sz="2500" dirty="0"/>
          </a:p>
        </p:txBody>
      </p:sp>
      <p:sp>
        <p:nvSpPr>
          <p:cNvPr id="8" name="Foliennummernplatzhalter 7"/>
          <p:cNvSpPr>
            <a:spLocks noGrp="1"/>
          </p:cNvSpPr>
          <p:nvPr>
            <p:ph type="sldNum" sz="quarter" idx="15"/>
          </p:nvPr>
        </p:nvSpPr>
        <p:spPr/>
        <p:txBody>
          <a:bodyPr/>
          <a:lstStyle/>
          <a:p>
            <a:r>
              <a:rPr lang="de-CH" noProof="0" smtClean="0"/>
              <a:t>Seite </a:t>
            </a:r>
            <a:fld id="{9F4ABB4D-1A5F-4891-A32C-FEF94645D90B}" type="slidenum">
              <a:rPr lang="de-CH" noProof="0" smtClean="0"/>
              <a:pPr/>
              <a:t>2</a:t>
            </a:fld>
            <a:endParaRPr lang="de-CH" noProof="0" dirty="0"/>
          </a:p>
        </p:txBody>
      </p:sp>
      <p:sp>
        <p:nvSpPr>
          <p:cNvPr id="9" name="Datumsplatzhalter 8"/>
          <p:cNvSpPr>
            <a:spLocks noGrp="1"/>
          </p:cNvSpPr>
          <p:nvPr>
            <p:ph type="dt" sz="half" idx="14"/>
          </p:nvPr>
        </p:nvSpPr>
        <p:spPr/>
        <p:txBody>
          <a:bodyPr/>
          <a:lstStyle/>
          <a:p>
            <a:fld id="{9B243984-D687-4799-9380-8CE4131D6A3C}" type="datetime1">
              <a:rPr lang="de-DE" baseline="0" noProof="0" smtClean="0">
                <a:solidFill>
                  <a:schemeClr val="tx1"/>
                </a:solidFill>
              </a:rPr>
              <a:t>10.11.2017</a:t>
            </a:fld>
            <a:endParaRPr lang="de-CH" baseline="0" noProof="0" dirty="0" smtClean="0">
              <a:solidFill>
                <a:schemeClr val="tx1"/>
              </a:solidFill>
            </a:endParaRPr>
          </a:p>
        </p:txBody>
      </p:sp>
      <p:sp>
        <p:nvSpPr>
          <p:cNvPr id="10" name="Fußzeilenplatzhalter 9"/>
          <p:cNvSpPr>
            <a:spLocks noGrp="1"/>
          </p:cNvSpPr>
          <p:nvPr>
            <p:ph type="ftr" sz="quarter" idx="16"/>
          </p:nvPr>
        </p:nvSpPr>
        <p:spPr/>
        <p:txBody>
          <a:bodyPr/>
          <a:lstStyle/>
          <a:p>
            <a:r>
              <a:rPr lang="en-US" smtClean="0"/>
              <a:t>Amt für Berufsbildung</a:t>
            </a:r>
            <a:endParaRPr lang="en-US" dirty="0"/>
          </a:p>
        </p:txBody>
      </p:sp>
    </p:spTree>
    <p:extLst>
      <p:ext uri="{BB962C8B-B14F-4D97-AF65-F5344CB8AC3E}">
        <p14:creationId xmlns:p14="http://schemas.microsoft.com/office/powerpoint/2010/main" val="12902531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CH" sz="2500" dirty="0"/>
              <a:t>Arbeitssicherheit und </a:t>
            </a:r>
            <a:r>
              <a:rPr lang="de-CH" sz="2500" dirty="0" smtClean="0"/>
              <a:t>Gesundheitsschutz</a:t>
            </a:r>
            <a:r>
              <a:rPr lang="de-CH" sz="2500" dirty="0"/>
              <a:t/>
            </a:r>
            <a:br>
              <a:rPr lang="de-CH" sz="2500" dirty="0"/>
            </a:br>
            <a:r>
              <a:rPr lang="de-CH" sz="2500" dirty="0">
                <a:solidFill>
                  <a:schemeClr val="accent1"/>
                </a:solidFill>
              </a:rPr>
              <a:t>Branchenlösungen</a:t>
            </a:r>
            <a:endParaRPr lang="de-CH" sz="2500" dirty="0"/>
          </a:p>
        </p:txBody>
      </p:sp>
      <p:sp>
        <p:nvSpPr>
          <p:cNvPr id="3" name="Textplatzhalter 2"/>
          <p:cNvSpPr>
            <a:spLocks noGrp="1"/>
          </p:cNvSpPr>
          <p:nvPr>
            <p:ph type="body" sz="quarter" idx="13"/>
          </p:nvPr>
        </p:nvSpPr>
        <p:spPr/>
        <p:txBody>
          <a:bodyPr/>
          <a:lstStyle/>
          <a:p>
            <a:endParaRPr lang="de-CH" sz="2500" dirty="0"/>
          </a:p>
          <a:p>
            <a:r>
              <a:rPr lang="de-CH" sz="2500" dirty="0"/>
              <a:t>Betriebsordnung Abgrenzung</a:t>
            </a:r>
          </a:p>
          <a:p>
            <a:pPr marL="457200" indent="-457200">
              <a:buFontTx/>
              <a:buChar char="-"/>
            </a:pPr>
            <a:r>
              <a:rPr lang="de-CH" sz="2500" dirty="0"/>
              <a:t>Arbeitsvertrag				</a:t>
            </a:r>
          </a:p>
          <a:p>
            <a:pPr marL="457200" indent="-457200">
              <a:buFontTx/>
              <a:buChar char="-"/>
            </a:pPr>
            <a:r>
              <a:rPr lang="de-CH" sz="2500" dirty="0"/>
              <a:t>GAV				  </a:t>
            </a:r>
          </a:p>
          <a:p>
            <a:pPr marL="457200" indent="-457200">
              <a:buFontTx/>
              <a:buChar char="-"/>
            </a:pPr>
            <a:r>
              <a:rPr lang="de-CH" sz="2500" dirty="0"/>
              <a:t>Personalreglement</a:t>
            </a:r>
          </a:p>
          <a:p>
            <a:pPr marL="457200" indent="-457200">
              <a:buFontTx/>
              <a:buChar char="-"/>
            </a:pPr>
            <a:endParaRPr lang="de-CH" sz="2500" dirty="0"/>
          </a:p>
          <a:p>
            <a:endParaRPr lang="de-CH" sz="2500" dirty="0"/>
          </a:p>
          <a:p>
            <a:pPr marL="457200" indent="-457200">
              <a:buFontTx/>
              <a:buChar char="-"/>
            </a:pPr>
            <a:r>
              <a:rPr lang="de-CH" sz="2500" dirty="0"/>
              <a:t>Betriebsordnung	</a:t>
            </a:r>
            <a:r>
              <a:rPr lang="de-CH" sz="3200" dirty="0"/>
              <a:t>	</a:t>
            </a:r>
            <a:r>
              <a:rPr lang="de-CH" dirty="0"/>
              <a:t>	</a:t>
            </a:r>
          </a:p>
          <a:p>
            <a:endParaRPr lang="de-CH" dirty="0"/>
          </a:p>
        </p:txBody>
      </p:sp>
      <p:sp>
        <p:nvSpPr>
          <p:cNvPr id="4" name="Datumsplatzhalter 3"/>
          <p:cNvSpPr>
            <a:spLocks noGrp="1"/>
          </p:cNvSpPr>
          <p:nvPr>
            <p:ph type="dt" sz="half" idx="14"/>
          </p:nvPr>
        </p:nvSpPr>
        <p:spPr/>
        <p:txBody>
          <a:bodyPr/>
          <a:lstStyle/>
          <a:p>
            <a:fld id="{528CE0E5-727C-453D-AE7F-404910563665}" type="datetime1">
              <a:rPr lang="de-DE" baseline="0" noProof="0" smtClean="0">
                <a:solidFill>
                  <a:schemeClr val="tx1"/>
                </a:solidFill>
              </a:rPr>
              <a:t>10.11.2017</a:t>
            </a:fld>
            <a:endParaRPr lang="de-CH" baseline="0" noProof="0" dirty="0" smtClean="0">
              <a:solidFill>
                <a:schemeClr val="tx1"/>
              </a:solidFill>
            </a:endParaRPr>
          </a:p>
        </p:txBody>
      </p:sp>
      <p:sp>
        <p:nvSpPr>
          <p:cNvPr id="5" name="Foliennummernplatzhalter 4"/>
          <p:cNvSpPr>
            <a:spLocks noGrp="1"/>
          </p:cNvSpPr>
          <p:nvPr>
            <p:ph type="sldNum" sz="quarter" idx="15"/>
          </p:nvPr>
        </p:nvSpPr>
        <p:spPr/>
        <p:txBody>
          <a:bodyPr/>
          <a:lstStyle/>
          <a:p>
            <a:r>
              <a:rPr lang="de-CH" noProof="0" smtClean="0"/>
              <a:t>Seite </a:t>
            </a:r>
            <a:fld id="{9F4ABB4D-1A5F-4891-A32C-FEF94645D90B}" type="slidenum">
              <a:rPr lang="de-CH" noProof="0" smtClean="0"/>
              <a:pPr/>
              <a:t>20</a:t>
            </a:fld>
            <a:endParaRPr lang="de-CH" noProof="0" dirty="0"/>
          </a:p>
        </p:txBody>
      </p:sp>
      <p:sp>
        <p:nvSpPr>
          <p:cNvPr id="6" name="Geschweifte Klammer rechts 5"/>
          <p:cNvSpPr/>
          <p:nvPr/>
        </p:nvSpPr>
        <p:spPr>
          <a:xfrm>
            <a:off x="4694214" y="2492896"/>
            <a:ext cx="288032" cy="1224136"/>
          </a:xfrm>
          <a:prstGeom prst="righ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de-CH">
              <a:solidFill>
                <a:srgbClr val="3333CC"/>
              </a:solidFill>
            </a:endParaRPr>
          </a:p>
        </p:txBody>
      </p:sp>
      <p:sp>
        <p:nvSpPr>
          <p:cNvPr id="7" name="Rechteck 6"/>
          <p:cNvSpPr/>
          <p:nvPr/>
        </p:nvSpPr>
        <p:spPr>
          <a:xfrm>
            <a:off x="5381217" y="2492896"/>
            <a:ext cx="3312368" cy="12241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dirty="0" smtClean="0">
                <a:solidFill>
                  <a:schemeClr val="bg1"/>
                </a:solidFill>
              </a:rPr>
              <a:t>Regelt insbesondere </a:t>
            </a:r>
            <a:r>
              <a:rPr lang="de-CH" b="1" dirty="0" smtClean="0">
                <a:solidFill>
                  <a:schemeClr val="bg1"/>
                </a:solidFill>
              </a:rPr>
              <a:t>Rechte</a:t>
            </a:r>
            <a:r>
              <a:rPr lang="de-CH" dirty="0" smtClean="0">
                <a:solidFill>
                  <a:schemeClr val="bg1"/>
                </a:solidFill>
              </a:rPr>
              <a:t> und </a:t>
            </a:r>
            <a:r>
              <a:rPr lang="de-CH" b="1" dirty="0" smtClean="0">
                <a:solidFill>
                  <a:schemeClr val="bg1"/>
                </a:solidFill>
              </a:rPr>
              <a:t>Pflichten</a:t>
            </a:r>
            <a:r>
              <a:rPr lang="de-CH" dirty="0" smtClean="0">
                <a:solidFill>
                  <a:schemeClr val="bg1"/>
                </a:solidFill>
              </a:rPr>
              <a:t> der Arbeitnehmer</a:t>
            </a:r>
            <a:endParaRPr lang="de-CH" dirty="0">
              <a:solidFill>
                <a:schemeClr val="bg1"/>
              </a:solidFill>
            </a:endParaRPr>
          </a:p>
        </p:txBody>
      </p:sp>
      <p:sp>
        <p:nvSpPr>
          <p:cNvPr id="8" name="Rechteck 7"/>
          <p:cNvSpPr/>
          <p:nvPr/>
        </p:nvSpPr>
        <p:spPr>
          <a:xfrm>
            <a:off x="5381217" y="4293096"/>
            <a:ext cx="3312368" cy="11310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dirty="0" smtClean="0">
                <a:solidFill>
                  <a:schemeClr val="bg1"/>
                </a:solidFill>
              </a:rPr>
              <a:t>Regelt insbesondere  das </a:t>
            </a:r>
            <a:r>
              <a:rPr lang="de-CH" b="1" dirty="0" smtClean="0">
                <a:solidFill>
                  <a:schemeClr val="bg1"/>
                </a:solidFill>
              </a:rPr>
              <a:t>Verhalten</a:t>
            </a:r>
            <a:r>
              <a:rPr lang="de-CH" dirty="0" smtClean="0">
                <a:solidFill>
                  <a:schemeClr val="bg1"/>
                </a:solidFill>
              </a:rPr>
              <a:t> der Arbeitnehmer am Arbeitsplatz</a:t>
            </a:r>
            <a:endParaRPr lang="de-CH" dirty="0">
              <a:solidFill>
                <a:schemeClr val="bg1"/>
              </a:solidFill>
            </a:endParaRPr>
          </a:p>
        </p:txBody>
      </p:sp>
      <p:sp>
        <p:nvSpPr>
          <p:cNvPr id="9" name="Fußzeilenplatzhalter 8"/>
          <p:cNvSpPr>
            <a:spLocks noGrp="1"/>
          </p:cNvSpPr>
          <p:nvPr>
            <p:ph type="ftr" sz="quarter" idx="16"/>
          </p:nvPr>
        </p:nvSpPr>
        <p:spPr/>
        <p:txBody>
          <a:bodyPr/>
          <a:lstStyle/>
          <a:p>
            <a:r>
              <a:rPr lang="en-US" smtClean="0"/>
              <a:t>Amt für Berufsbildung</a:t>
            </a:r>
            <a:endParaRPr lang="en-US" dirty="0"/>
          </a:p>
        </p:txBody>
      </p:sp>
    </p:spTree>
    <p:extLst>
      <p:ext uri="{BB962C8B-B14F-4D97-AF65-F5344CB8AC3E}">
        <p14:creationId xmlns:p14="http://schemas.microsoft.com/office/powerpoint/2010/main" val="24590174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sz="2800" b="1" dirty="0"/>
              <a:t>Arbeitssicherheit und Gesundheitsschutz</a:t>
            </a:r>
            <a:endParaRPr lang="de-CH" sz="2800" dirty="0"/>
          </a:p>
        </p:txBody>
      </p:sp>
      <p:sp>
        <p:nvSpPr>
          <p:cNvPr id="3" name="Inhaltsplatzhalter 2"/>
          <p:cNvSpPr>
            <a:spLocks noGrp="1"/>
          </p:cNvSpPr>
          <p:nvPr>
            <p:ph sz="half" idx="1"/>
          </p:nvPr>
        </p:nvSpPr>
        <p:spPr/>
        <p:txBody>
          <a:bodyPr/>
          <a:lstStyle/>
          <a:p>
            <a:r>
              <a:rPr lang="de-CH" sz="2400" b="1" dirty="0" smtClean="0"/>
              <a:t>Personalreglement</a:t>
            </a:r>
          </a:p>
          <a:p>
            <a:endParaRPr lang="de-CH" sz="2400" b="1" dirty="0" smtClean="0"/>
          </a:p>
          <a:p>
            <a:endParaRPr lang="de-CH" sz="2400" b="1" dirty="0"/>
          </a:p>
          <a:p>
            <a:endParaRPr lang="de-CH" sz="2400" b="1" dirty="0" smtClean="0"/>
          </a:p>
          <a:p>
            <a:pPr marL="285750" indent="-285750">
              <a:spcBef>
                <a:spcPts val="0"/>
              </a:spcBef>
              <a:buFont typeface="Arial" panose="020B0604020202020204" pitchFamily="34" charset="0"/>
              <a:buChar char="•"/>
            </a:pPr>
            <a:r>
              <a:rPr lang="de-CH" sz="1800" dirty="0" smtClean="0"/>
              <a:t>Arbeitszeiten</a:t>
            </a:r>
          </a:p>
          <a:p>
            <a:pPr marL="285750" indent="-285750">
              <a:spcBef>
                <a:spcPts val="0"/>
              </a:spcBef>
              <a:buFont typeface="Arial" panose="020B0604020202020204" pitchFamily="34" charset="0"/>
              <a:buChar char="•"/>
            </a:pPr>
            <a:r>
              <a:rPr lang="de-CH" sz="1800" dirty="0" smtClean="0"/>
              <a:t>Ferien / Feiertage</a:t>
            </a:r>
          </a:p>
          <a:p>
            <a:pPr marL="285750" indent="-285750">
              <a:spcBef>
                <a:spcPts val="0"/>
              </a:spcBef>
              <a:buFont typeface="Arial" panose="020B0604020202020204" pitchFamily="34" charset="0"/>
              <a:buChar char="•"/>
            </a:pPr>
            <a:r>
              <a:rPr lang="de-CH" sz="1800" dirty="0" smtClean="0"/>
              <a:t>Überstunden</a:t>
            </a:r>
          </a:p>
          <a:p>
            <a:pPr marL="285750" indent="-285750">
              <a:spcBef>
                <a:spcPts val="0"/>
              </a:spcBef>
              <a:buFont typeface="Arial" panose="020B0604020202020204" pitchFamily="34" charset="0"/>
              <a:buChar char="•"/>
            </a:pPr>
            <a:r>
              <a:rPr lang="de-CH" sz="1800" dirty="0" smtClean="0"/>
              <a:t>Gratifikationen / Boni</a:t>
            </a:r>
          </a:p>
          <a:p>
            <a:pPr marL="285750" indent="-285750">
              <a:spcBef>
                <a:spcPts val="0"/>
              </a:spcBef>
              <a:buFont typeface="Arial" panose="020B0604020202020204" pitchFamily="34" charset="0"/>
              <a:buChar char="•"/>
            </a:pPr>
            <a:r>
              <a:rPr lang="de-CH" sz="1800" dirty="0" smtClean="0"/>
              <a:t>Spesen </a:t>
            </a:r>
          </a:p>
          <a:p>
            <a:pPr marL="285750" indent="-285750">
              <a:spcBef>
                <a:spcPts val="0"/>
              </a:spcBef>
              <a:buFont typeface="Arial" panose="020B0604020202020204" pitchFamily="34" charset="0"/>
              <a:buChar char="•"/>
            </a:pPr>
            <a:r>
              <a:rPr lang="de-CH" sz="1800" dirty="0" smtClean="0"/>
              <a:t>Lohnfortzahlung bei Krankheit</a:t>
            </a:r>
          </a:p>
          <a:p>
            <a:pPr marL="285750" indent="-285750">
              <a:spcBef>
                <a:spcPts val="0"/>
              </a:spcBef>
              <a:buFont typeface="Arial" panose="020B0604020202020204" pitchFamily="34" charset="0"/>
              <a:buChar char="•"/>
            </a:pPr>
            <a:r>
              <a:rPr lang="de-CH" sz="1800" dirty="0" smtClean="0"/>
              <a:t>Unfall oder Schwangerschaft</a:t>
            </a:r>
          </a:p>
          <a:p>
            <a:pPr marL="285750" indent="-285750">
              <a:spcBef>
                <a:spcPts val="0"/>
              </a:spcBef>
              <a:buFont typeface="Arial" panose="020B0604020202020204" pitchFamily="34" charset="0"/>
              <a:buChar char="•"/>
            </a:pPr>
            <a:r>
              <a:rPr lang="de-CH" sz="1800" dirty="0" smtClean="0"/>
              <a:t>Kündigungsmodalitäten</a:t>
            </a:r>
          </a:p>
          <a:p>
            <a:pPr marL="285750" indent="-285750">
              <a:spcBef>
                <a:spcPts val="0"/>
              </a:spcBef>
              <a:buFont typeface="Arial" panose="020B0604020202020204" pitchFamily="34" charset="0"/>
              <a:buChar char="•"/>
            </a:pPr>
            <a:r>
              <a:rPr lang="de-CH" sz="1800" dirty="0" smtClean="0"/>
              <a:t>Personalvorsorge</a:t>
            </a:r>
          </a:p>
          <a:p>
            <a:pPr>
              <a:spcBef>
                <a:spcPts val="0"/>
              </a:spcBef>
            </a:pPr>
            <a:endParaRPr lang="de-CH" sz="1800" b="1" dirty="0" smtClean="0"/>
          </a:p>
          <a:p>
            <a:endParaRPr lang="de-CH" sz="2400" b="1" dirty="0" smtClean="0"/>
          </a:p>
        </p:txBody>
      </p:sp>
      <p:sp>
        <p:nvSpPr>
          <p:cNvPr id="4" name="Inhaltsplatzhalter 3"/>
          <p:cNvSpPr>
            <a:spLocks noGrp="1"/>
          </p:cNvSpPr>
          <p:nvPr>
            <p:ph sz="half" idx="2"/>
          </p:nvPr>
        </p:nvSpPr>
        <p:spPr/>
        <p:txBody>
          <a:bodyPr/>
          <a:lstStyle/>
          <a:p>
            <a:r>
              <a:rPr lang="de-CH" sz="2400" b="1" dirty="0" smtClean="0"/>
              <a:t>Betriebsordnung</a:t>
            </a:r>
          </a:p>
          <a:p>
            <a:endParaRPr lang="de-CH" sz="2400" dirty="0" smtClean="0">
              <a:solidFill>
                <a:srgbClr val="3333CC"/>
              </a:solidFill>
            </a:endParaRPr>
          </a:p>
          <a:p>
            <a:endParaRPr lang="de-CH" sz="2400" dirty="0">
              <a:solidFill>
                <a:srgbClr val="3333CC"/>
              </a:solidFill>
            </a:endParaRPr>
          </a:p>
          <a:p>
            <a:endParaRPr lang="de-CH" sz="2400" dirty="0" smtClean="0">
              <a:solidFill>
                <a:srgbClr val="3333CC"/>
              </a:solidFill>
            </a:endParaRPr>
          </a:p>
          <a:p>
            <a:pPr marL="285750" indent="-285750">
              <a:buFont typeface="Arial" panose="020B0604020202020204" pitchFamily="34" charset="0"/>
              <a:buChar char="•"/>
            </a:pPr>
            <a:r>
              <a:rPr lang="de-CH" sz="1800" dirty="0" smtClean="0"/>
              <a:t>Gesundheitsschutz</a:t>
            </a:r>
          </a:p>
          <a:p>
            <a:pPr marL="285750" indent="-285750">
              <a:buFont typeface="Arial" panose="020B0604020202020204" pitchFamily="34" charset="0"/>
              <a:buChar char="•"/>
            </a:pPr>
            <a:r>
              <a:rPr lang="de-CH" sz="1800" dirty="0" smtClean="0"/>
              <a:t>Unfallverhütung</a:t>
            </a:r>
          </a:p>
          <a:p>
            <a:pPr marL="285750" indent="-285750">
              <a:buFont typeface="Arial" panose="020B0604020202020204" pitchFamily="34" charset="0"/>
              <a:buChar char="•"/>
            </a:pPr>
            <a:r>
              <a:rPr lang="de-CH" sz="1800" dirty="0" smtClean="0"/>
              <a:t>Persönlichkeitsschutz</a:t>
            </a:r>
          </a:p>
          <a:p>
            <a:pPr marL="285750" indent="-285750">
              <a:buFont typeface="Arial" panose="020B0604020202020204" pitchFamily="34" charset="0"/>
              <a:buChar char="•"/>
            </a:pPr>
            <a:r>
              <a:rPr lang="de-CH" sz="1800" dirty="0" smtClean="0"/>
              <a:t>Ordnung und Verhalten im Betrieb</a:t>
            </a:r>
          </a:p>
          <a:p>
            <a:pPr marL="285750" indent="-285750">
              <a:buFont typeface="Arial" panose="020B0604020202020204" pitchFamily="34" charset="0"/>
              <a:buChar char="•"/>
            </a:pPr>
            <a:r>
              <a:rPr lang="de-CH" sz="1800" dirty="0" smtClean="0"/>
              <a:t>Sanktionen</a:t>
            </a:r>
          </a:p>
          <a:p>
            <a:pPr marL="285750" indent="-285750">
              <a:buFont typeface="Arial" panose="020B0604020202020204" pitchFamily="34" charset="0"/>
              <a:buChar char="•"/>
            </a:pPr>
            <a:r>
              <a:rPr lang="de-CH" sz="1800" dirty="0" smtClean="0"/>
              <a:t>Evtl. weitere Bestimmungen, sofern sie nicht durch GAV oder andere kollektive Vereinbarungen geregelt werden</a:t>
            </a:r>
            <a:endParaRPr lang="de-CH" sz="1800" dirty="0"/>
          </a:p>
          <a:p>
            <a:endParaRPr lang="de-CH" sz="2400" b="1" dirty="0"/>
          </a:p>
        </p:txBody>
      </p:sp>
      <p:sp>
        <p:nvSpPr>
          <p:cNvPr id="6" name="Rechteck 5"/>
          <p:cNvSpPr/>
          <p:nvPr/>
        </p:nvSpPr>
        <p:spPr>
          <a:xfrm>
            <a:off x="504658" y="1988840"/>
            <a:ext cx="3672408"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CH" dirty="0">
                <a:solidFill>
                  <a:schemeClr val="bg1"/>
                </a:solidFill>
              </a:rPr>
              <a:t>Inhalt: </a:t>
            </a:r>
            <a:r>
              <a:rPr lang="de-CH" dirty="0" smtClean="0">
                <a:solidFill>
                  <a:schemeClr val="bg1"/>
                </a:solidFill>
              </a:rPr>
              <a:t>Rechte </a:t>
            </a:r>
            <a:r>
              <a:rPr lang="de-CH" dirty="0">
                <a:solidFill>
                  <a:schemeClr val="bg1"/>
                </a:solidFill>
              </a:rPr>
              <a:t>und Pflichten des Arbeitnehmers, eine Art </a:t>
            </a:r>
            <a:r>
              <a:rPr lang="de-CH" dirty="0" smtClean="0">
                <a:solidFill>
                  <a:schemeClr val="bg1"/>
                </a:solidFill>
              </a:rPr>
              <a:t>Betriebs-GAV</a:t>
            </a:r>
            <a:endParaRPr lang="de-CH" dirty="0">
              <a:solidFill>
                <a:schemeClr val="bg1"/>
              </a:solidFill>
            </a:endParaRPr>
          </a:p>
        </p:txBody>
      </p:sp>
      <p:sp>
        <p:nvSpPr>
          <p:cNvPr id="10" name="Rechteck 9"/>
          <p:cNvSpPr/>
          <p:nvPr/>
        </p:nvSpPr>
        <p:spPr>
          <a:xfrm>
            <a:off x="4773641" y="1988840"/>
            <a:ext cx="3816424"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dirty="0">
                <a:solidFill>
                  <a:schemeClr val="bg1"/>
                </a:solidFill>
              </a:rPr>
              <a:t>Inhalt: Verhalten des </a:t>
            </a:r>
            <a:r>
              <a:rPr lang="de-CH" dirty="0" smtClean="0">
                <a:solidFill>
                  <a:schemeClr val="bg1"/>
                </a:solidFill>
              </a:rPr>
              <a:t>Arbeitnehmers</a:t>
            </a:r>
          </a:p>
          <a:p>
            <a:pPr algn="ctr"/>
            <a:endParaRPr lang="de-CH" dirty="0">
              <a:solidFill>
                <a:schemeClr val="bg1"/>
              </a:solidFill>
            </a:endParaRPr>
          </a:p>
          <a:p>
            <a:pPr algn="ctr"/>
            <a:endParaRPr lang="de-CH" dirty="0"/>
          </a:p>
        </p:txBody>
      </p:sp>
      <p:sp>
        <p:nvSpPr>
          <p:cNvPr id="7" name="Foliennummernplatzhalter 6"/>
          <p:cNvSpPr>
            <a:spLocks noGrp="1"/>
          </p:cNvSpPr>
          <p:nvPr>
            <p:ph type="sldNum" sz="quarter" idx="11"/>
          </p:nvPr>
        </p:nvSpPr>
        <p:spPr/>
        <p:txBody>
          <a:bodyPr/>
          <a:lstStyle/>
          <a:p>
            <a:r>
              <a:rPr lang="de-CH" noProof="0" smtClean="0"/>
              <a:t>Seite </a:t>
            </a:r>
            <a:fld id="{9F4ABB4D-1A5F-4891-A32C-FEF94645D90B}" type="slidenum">
              <a:rPr lang="de-CH" noProof="0" smtClean="0"/>
              <a:pPr/>
              <a:t>21</a:t>
            </a:fld>
            <a:endParaRPr lang="de-CH" noProof="0" dirty="0"/>
          </a:p>
        </p:txBody>
      </p:sp>
      <p:sp>
        <p:nvSpPr>
          <p:cNvPr id="8" name="Datumsplatzhalter 7"/>
          <p:cNvSpPr>
            <a:spLocks noGrp="1"/>
          </p:cNvSpPr>
          <p:nvPr>
            <p:ph type="dt" sz="half" idx="10"/>
          </p:nvPr>
        </p:nvSpPr>
        <p:spPr/>
        <p:txBody>
          <a:bodyPr/>
          <a:lstStyle/>
          <a:p>
            <a:fld id="{9CA4B227-E9AD-4A79-82F4-355ED66D1D00}" type="datetime1">
              <a:rPr lang="de-DE" baseline="0" noProof="0" smtClean="0">
                <a:solidFill>
                  <a:schemeClr val="tx1"/>
                </a:solidFill>
              </a:rPr>
              <a:t>10.11.2017</a:t>
            </a:fld>
            <a:endParaRPr lang="de-CH" baseline="0" noProof="0" dirty="0" smtClean="0">
              <a:solidFill>
                <a:schemeClr val="tx1"/>
              </a:solidFill>
            </a:endParaRPr>
          </a:p>
        </p:txBody>
      </p:sp>
      <p:sp>
        <p:nvSpPr>
          <p:cNvPr id="9" name="Fußzeilenplatzhalter 8"/>
          <p:cNvSpPr>
            <a:spLocks noGrp="1"/>
          </p:cNvSpPr>
          <p:nvPr>
            <p:ph type="ftr" sz="quarter" idx="12"/>
          </p:nvPr>
        </p:nvSpPr>
        <p:spPr/>
        <p:txBody>
          <a:bodyPr/>
          <a:lstStyle/>
          <a:p>
            <a:r>
              <a:rPr lang="en-US" smtClean="0"/>
              <a:t>Amt für Berufsbildung</a:t>
            </a:r>
            <a:endParaRPr lang="en-US" dirty="0"/>
          </a:p>
        </p:txBody>
      </p:sp>
    </p:spTree>
    <p:extLst>
      <p:ext uri="{BB962C8B-B14F-4D97-AF65-F5344CB8AC3E}">
        <p14:creationId xmlns:p14="http://schemas.microsoft.com/office/powerpoint/2010/main" val="25268415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sz="2800" b="1" dirty="0"/>
              <a:t>Arbeitssicherheit und Gesundheitsschutz</a:t>
            </a:r>
            <a:endParaRPr lang="de-CH" sz="2800" dirty="0"/>
          </a:p>
        </p:txBody>
      </p:sp>
      <p:sp>
        <p:nvSpPr>
          <p:cNvPr id="3" name="Inhaltsplatzhalter 2"/>
          <p:cNvSpPr>
            <a:spLocks noGrp="1"/>
          </p:cNvSpPr>
          <p:nvPr>
            <p:ph sz="half" idx="1"/>
          </p:nvPr>
        </p:nvSpPr>
        <p:spPr/>
        <p:txBody>
          <a:bodyPr/>
          <a:lstStyle/>
          <a:p>
            <a:r>
              <a:rPr lang="de-CH" sz="2400" b="1" dirty="0" smtClean="0"/>
              <a:t>Personalreglement</a:t>
            </a:r>
          </a:p>
          <a:p>
            <a:endParaRPr lang="de-CH" sz="2400" dirty="0" smtClean="0"/>
          </a:p>
          <a:p>
            <a:endParaRPr lang="de-CH" sz="2400" dirty="0"/>
          </a:p>
          <a:p>
            <a:pPr marL="285750" indent="-285750">
              <a:buFont typeface="Arial" panose="020B0604020202020204" pitchFamily="34" charset="0"/>
              <a:buChar char="•"/>
            </a:pPr>
            <a:r>
              <a:rPr lang="de-CH" sz="1800" dirty="0" smtClean="0"/>
              <a:t>Nur mit Zustimmung der Arbeitnehmer</a:t>
            </a:r>
          </a:p>
          <a:p>
            <a:pPr marL="285750" indent="-285750">
              <a:buFont typeface="Arial" panose="020B0604020202020204" pitchFamily="34" charset="0"/>
              <a:buChar char="•"/>
            </a:pPr>
            <a:r>
              <a:rPr lang="de-CH" sz="1800" dirty="0" smtClean="0"/>
              <a:t>Ev. über Änderungskündigung (bei Verschlechterung für Arbeitnehmer)</a:t>
            </a:r>
            <a:endParaRPr lang="de-CH" sz="1800" dirty="0"/>
          </a:p>
          <a:p>
            <a:endParaRPr lang="de-CH" sz="2400" dirty="0" smtClean="0"/>
          </a:p>
          <a:p>
            <a:endParaRPr lang="de-CH" sz="2400" dirty="0" smtClean="0"/>
          </a:p>
          <a:p>
            <a:endParaRPr lang="de-CH" sz="2400" dirty="0"/>
          </a:p>
        </p:txBody>
      </p:sp>
      <p:sp>
        <p:nvSpPr>
          <p:cNvPr id="4" name="Inhaltsplatzhalter 3"/>
          <p:cNvSpPr>
            <a:spLocks noGrp="1"/>
          </p:cNvSpPr>
          <p:nvPr>
            <p:ph sz="half" idx="2"/>
          </p:nvPr>
        </p:nvSpPr>
        <p:spPr/>
        <p:txBody>
          <a:bodyPr/>
          <a:lstStyle/>
          <a:p>
            <a:r>
              <a:rPr lang="de-CH" sz="2400" b="1" dirty="0" smtClean="0"/>
              <a:t>Betriebsordnung</a:t>
            </a:r>
          </a:p>
          <a:p>
            <a:endParaRPr lang="de-CH" sz="2400" dirty="0" smtClean="0"/>
          </a:p>
          <a:p>
            <a:endParaRPr lang="de-CH" sz="2400" dirty="0"/>
          </a:p>
          <a:p>
            <a:pPr marL="285750" indent="-285750">
              <a:buFont typeface="Arial" panose="020B0604020202020204" pitchFamily="34" charset="0"/>
              <a:buChar char="•"/>
            </a:pPr>
            <a:r>
              <a:rPr lang="de-CH" sz="1800" dirty="0" smtClean="0"/>
              <a:t>Einseitig durch Arbeitgeber möglich</a:t>
            </a:r>
          </a:p>
          <a:p>
            <a:pPr marL="285750" indent="-285750">
              <a:buFont typeface="Arial" panose="020B0604020202020204" pitchFamily="34" charset="0"/>
              <a:buChar char="•"/>
            </a:pPr>
            <a:r>
              <a:rPr lang="de-CH" sz="1800" dirty="0" smtClean="0"/>
              <a:t>Zustellung an die Kantonale Behörde (Arbeitsinspektorat)</a:t>
            </a:r>
          </a:p>
          <a:p>
            <a:endParaRPr lang="de-CH" sz="2400" dirty="0" smtClean="0"/>
          </a:p>
          <a:p>
            <a:endParaRPr lang="de-CH" sz="2400" dirty="0"/>
          </a:p>
          <a:p>
            <a:endParaRPr lang="de-CH" sz="2400" dirty="0" smtClean="0"/>
          </a:p>
          <a:p>
            <a:endParaRPr lang="de-CH" sz="2400" dirty="0"/>
          </a:p>
          <a:p>
            <a:endParaRPr lang="de-CH" sz="2400" dirty="0"/>
          </a:p>
        </p:txBody>
      </p:sp>
      <p:sp>
        <p:nvSpPr>
          <p:cNvPr id="7" name="Rechteck 6"/>
          <p:cNvSpPr/>
          <p:nvPr/>
        </p:nvSpPr>
        <p:spPr>
          <a:xfrm>
            <a:off x="504658" y="2060848"/>
            <a:ext cx="3384376"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CH" dirty="0" smtClean="0">
                <a:solidFill>
                  <a:schemeClr val="bg1"/>
                </a:solidFill>
              </a:rPr>
              <a:t>Erlass / Änderung</a:t>
            </a:r>
          </a:p>
        </p:txBody>
      </p:sp>
      <p:sp>
        <p:nvSpPr>
          <p:cNvPr id="8" name="Rechteck 7"/>
          <p:cNvSpPr/>
          <p:nvPr/>
        </p:nvSpPr>
        <p:spPr>
          <a:xfrm>
            <a:off x="4773641" y="2060848"/>
            <a:ext cx="3600400"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CH" dirty="0">
                <a:solidFill>
                  <a:schemeClr val="bg1"/>
                </a:solidFill>
              </a:rPr>
              <a:t>Erlass / </a:t>
            </a:r>
            <a:r>
              <a:rPr lang="de-CH" dirty="0" smtClean="0">
                <a:solidFill>
                  <a:schemeClr val="bg1"/>
                </a:solidFill>
              </a:rPr>
              <a:t>Änderung</a:t>
            </a:r>
            <a:endParaRPr lang="de-CH" dirty="0">
              <a:solidFill>
                <a:schemeClr val="bg1"/>
              </a:solidFill>
            </a:endParaRPr>
          </a:p>
        </p:txBody>
      </p:sp>
      <p:sp>
        <p:nvSpPr>
          <p:cNvPr id="9" name="Ellipse 8"/>
          <p:cNvSpPr/>
          <p:nvPr/>
        </p:nvSpPr>
        <p:spPr>
          <a:xfrm>
            <a:off x="4881653" y="3789040"/>
            <a:ext cx="3384376" cy="212110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dirty="0" smtClean="0">
                <a:solidFill>
                  <a:schemeClr val="bg1"/>
                </a:solidFill>
              </a:rPr>
              <a:t>Die Grundlage  für den Erlass der Betriebsordnung ist im Arbeitsgesetz geregelt</a:t>
            </a:r>
            <a:endParaRPr lang="de-CH" dirty="0">
              <a:solidFill>
                <a:schemeClr val="bg1"/>
              </a:solidFill>
            </a:endParaRPr>
          </a:p>
        </p:txBody>
      </p:sp>
      <p:sp>
        <p:nvSpPr>
          <p:cNvPr id="6" name="Foliennummernplatzhalter 5"/>
          <p:cNvSpPr>
            <a:spLocks noGrp="1"/>
          </p:cNvSpPr>
          <p:nvPr>
            <p:ph type="sldNum" sz="quarter" idx="11"/>
          </p:nvPr>
        </p:nvSpPr>
        <p:spPr/>
        <p:txBody>
          <a:bodyPr/>
          <a:lstStyle/>
          <a:p>
            <a:r>
              <a:rPr lang="de-CH" noProof="0" smtClean="0"/>
              <a:t>Seite </a:t>
            </a:r>
            <a:fld id="{9F4ABB4D-1A5F-4891-A32C-FEF94645D90B}" type="slidenum">
              <a:rPr lang="de-CH" noProof="0" smtClean="0"/>
              <a:pPr/>
              <a:t>22</a:t>
            </a:fld>
            <a:endParaRPr lang="de-CH" noProof="0" dirty="0"/>
          </a:p>
        </p:txBody>
      </p:sp>
      <p:sp>
        <p:nvSpPr>
          <p:cNvPr id="10" name="Datumsplatzhalter 9"/>
          <p:cNvSpPr>
            <a:spLocks noGrp="1"/>
          </p:cNvSpPr>
          <p:nvPr>
            <p:ph type="dt" sz="half" idx="10"/>
          </p:nvPr>
        </p:nvSpPr>
        <p:spPr/>
        <p:txBody>
          <a:bodyPr/>
          <a:lstStyle/>
          <a:p>
            <a:fld id="{29651733-3404-4BF4-8A76-422727D2AD51}" type="datetime1">
              <a:rPr lang="de-DE" baseline="0" noProof="0" smtClean="0">
                <a:solidFill>
                  <a:schemeClr val="tx1"/>
                </a:solidFill>
              </a:rPr>
              <a:t>10.11.2017</a:t>
            </a:fld>
            <a:endParaRPr lang="de-CH" baseline="0" noProof="0" dirty="0" smtClean="0">
              <a:solidFill>
                <a:schemeClr val="tx1"/>
              </a:solidFill>
            </a:endParaRPr>
          </a:p>
        </p:txBody>
      </p:sp>
      <p:sp>
        <p:nvSpPr>
          <p:cNvPr id="11" name="Fußzeilenplatzhalter 10"/>
          <p:cNvSpPr>
            <a:spLocks noGrp="1"/>
          </p:cNvSpPr>
          <p:nvPr>
            <p:ph type="ftr" sz="quarter" idx="12"/>
          </p:nvPr>
        </p:nvSpPr>
        <p:spPr/>
        <p:txBody>
          <a:bodyPr/>
          <a:lstStyle/>
          <a:p>
            <a:r>
              <a:rPr lang="en-US" smtClean="0"/>
              <a:t>Amt für Berufsbildung</a:t>
            </a:r>
            <a:endParaRPr lang="en-US" dirty="0"/>
          </a:p>
        </p:txBody>
      </p:sp>
    </p:spTree>
    <p:extLst>
      <p:ext uri="{BB962C8B-B14F-4D97-AF65-F5344CB8AC3E}">
        <p14:creationId xmlns:p14="http://schemas.microsoft.com/office/powerpoint/2010/main" val="19660427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de-CH" dirty="0" smtClean="0"/>
              <a:t>Arbeitssicherheit und Gesundheitsschutz</a:t>
            </a:r>
            <a:br>
              <a:rPr lang="de-CH" dirty="0" smtClean="0"/>
            </a:br>
            <a:r>
              <a:rPr lang="de-CH" dirty="0" smtClean="0">
                <a:solidFill>
                  <a:schemeClr val="tx2"/>
                </a:solidFill>
              </a:rPr>
              <a:t>Fragerunde</a:t>
            </a:r>
            <a:endParaRPr lang="de-CH" dirty="0">
              <a:solidFill>
                <a:schemeClr val="tx2"/>
              </a:solidFill>
            </a:endParaRPr>
          </a:p>
        </p:txBody>
      </p:sp>
      <p:sp>
        <p:nvSpPr>
          <p:cNvPr id="5" name="Datumsplatzhalter 4"/>
          <p:cNvSpPr>
            <a:spLocks noGrp="1"/>
          </p:cNvSpPr>
          <p:nvPr>
            <p:ph type="dt" sz="half" idx="14"/>
          </p:nvPr>
        </p:nvSpPr>
        <p:spPr/>
        <p:txBody>
          <a:bodyPr/>
          <a:lstStyle/>
          <a:p>
            <a:fld id="{C633CB58-1DB3-4BDD-8914-A33B56EFD6F8}" type="datetime1">
              <a:rPr lang="de-DE" baseline="0" noProof="0" smtClean="0">
                <a:solidFill>
                  <a:schemeClr val="tx1"/>
                </a:solidFill>
              </a:rPr>
              <a:t>10.11.2017</a:t>
            </a:fld>
            <a:endParaRPr lang="de-CH" baseline="0" noProof="0" dirty="0" smtClean="0">
              <a:solidFill>
                <a:schemeClr val="tx1"/>
              </a:solidFill>
            </a:endParaRPr>
          </a:p>
        </p:txBody>
      </p:sp>
      <p:sp>
        <p:nvSpPr>
          <p:cNvPr id="6" name="Foliennummernplatzhalter 5"/>
          <p:cNvSpPr>
            <a:spLocks noGrp="1"/>
          </p:cNvSpPr>
          <p:nvPr>
            <p:ph type="sldNum" sz="quarter" idx="15"/>
          </p:nvPr>
        </p:nvSpPr>
        <p:spPr/>
        <p:txBody>
          <a:bodyPr/>
          <a:lstStyle/>
          <a:p>
            <a:r>
              <a:rPr lang="de-CH" noProof="0" smtClean="0"/>
              <a:t>Seite </a:t>
            </a:r>
            <a:fld id="{9F4ABB4D-1A5F-4891-A32C-FEF94645D90B}" type="slidenum">
              <a:rPr lang="de-CH" noProof="0" smtClean="0"/>
              <a:pPr/>
              <a:t>23</a:t>
            </a:fld>
            <a:endParaRPr lang="de-CH" noProof="0" dirty="0"/>
          </a:p>
        </p:txBody>
      </p:sp>
      <p:sp>
        <p:nvSpPr>
          <p:cNvPr id="7" name="Fußzeilenplatzhalter 6"/>
          <p:cNvSpPr>
            <a:spLocks noGrp="1"/>
          </p:cNvSpPr>
          <p:nvPr>
            <p:ph type="ftr" sz="quarter" idx="16"/>
          </p:nvPr>
        </p:nvSpPr>
        <p:spPr/>
        <p:txBody>
          <a:bodyPr/>
          <a:lstStyle/>
          <a:p>
            <a:r>
              <a:rPr lang="en-US" smtClean="0"/>
              <a:t>Amt für Berufsbildung</a:t>
            </a:r>
            <a:endParaRPr lang="en-US" dirty="0"/>
          </a:p>
        </p:txBody>
      </p:sp>
      <p:pic>
        <p:nvPicPr>
          <p:cNvPr id="10" name="Grafik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9592" y="1340768"/>
            <a:ext cx="6803646" cy="4735946"/>
          </a:xfrm>
          <a:prstGeom prst="rect">
            <a:avLst/>
          </a:prstGeom>
        </p:spPr>
      </p:pic>
    </p:spTree>
    <p:extLst>
      <p:ext uri="{BB962C8B-B14F-4D97-AF65-F5344CB8AC3E}">
        <p14:creationId xmlns:p14="http://schemas.microsoft.com/office/powerpoint/2010/main" val="37800877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CH" sz="2500" b="1" dirty="0" smtClean="0"/>
              <a:t>Arbeitssicherheit und Gesundheitsschutz</a:t>
            </a:r>
            <a:br>
              <a:rPr lang="de-CH" sz="2500" b="1" dirty="0" smtClean="0"/>
            </a:br>
            <a:r>
              <a:rPr lang="de-CH" sz="2500" b="1" dirty="0" smtClean="0">
                <a:solidFill>
                  <a:schemeClr val="tx2"/>
                </a:solidFill>
              </a:rPr>
              <a:t>Gesetzliche Grundlagen</a:t>
            </a:r>
            <a:endParaRPr lang="de-CH" sz="2500" b="1" dirty="0">
              <a:solidFill>
                <a:schemeClr val="tx2"/>
              </a:solidFill>
            </a:endParaRPr>
          </a:p>
        </p:txBody>
      </p:sp>
      <p:sp>
        <p:nvSpPr>
          <p:cNvPr id="3" name="Textplatzhalter 2"/>
          <p:cNvSpPr>
            <a:spLocks noGrp="1"/>
          </p:cNvSpPr>
          <p:nvPr>
            <p:ph type="body" sz="quarter" idx="13"/>
          </p:nvPr>
        </p:nvSpPr>
        <p:spPr>
          <a:xfrm>
            <a:off x="504658" y="1412776"/>
            <a:ext cx="8387569" cy="4824814"/>
          </a:xfrm>
          <a:effectLst>
            <a:softEdge rad="152400"/>
          </a:effectLst>
        </p:spPr>
        <p:txBody>
          <a:bodyPr>
            <a:normAutofit lnSpcReduction="10000"/>
          </a:bodyPr>
          <a:lstStyle/>
          <a:p>
            <a:r>
              <a:rPr lang="de-CH" sz="2000" dirty="0" smtClean="0"/>
              <a:t>Art. 4 der ArGV 5 / Änderung vom 1. August 2014</a:t>
            </a:r>
          </a:p>
          <a:p>
            <a:pPr marL="0" lvl="1" indent="0">
              <a:buNone/>
            </a:pPr>
            <a:r>
              <a:rPr lang="de-CH" sz="2000" dirty="0">
                <a:sym typeface="Wingdings" panose="05000000000000000000" pitchFamily="2" charset="2"/>
              </a:rPr>
              <a:t>(Herabsetzung des Mindestalters zur Ausführung von </a:t>
            </a:r>
            <a:r>
              <a:rPr lang="de-CH" sz="2000" dirty="0" smtClean="0">
                <a:sym typeface="Wingdings" panose="05000000000000000000" pitchFamily="2" charset="2"/>
              </a:rPr>
              <a:t/>
            </a:r>
            <a:br>
              <a:rPr lang="de-CH" sz="2000" dirty="0" smtClean="0">
                <a:sym typeface="Wingdings" panose="05000000000000000000" pitchFamily="2" charset="2"/>
              </a:rPr>
            </a:br>
            <a:r>
              <a:rPr lang="de-CH" sz="2000" dirty="0" smtClean="0">
                <a:sym typeface="Wingdings" panose="05000000000000000000" pitchFamily="2" charset="2"/>
              </a:rPr>
              <a:t>gefährlichen </a:t>
            </a:r>
            <a:r>
              <a:rPr lang="de-CH" sz="2000" dirty="0">
                <a:sym typeface="Wingdings" panose="05000000000000000000" pitchFamily="2" charset="2"/>
              </a:rPr>
              <a:t>Arbeiten auf 15 Jahre</a:t>
            </a:r>
            <a:r>
              <a:rPr lang="de-CH" sz="2000" dirty="0" smtClean="0">
                <a:sym typeface="Wingdings" panose="05000000000000000000" pitchFamily="2" charset="2"/>
              </a:rPr>
              <a:t>)</a:t>
            </a:r>
          </a:p>
          <a:p>
            <a:pPr marL="0" lvl="1" indent="0">
              <a:buNone/>
            </a:pPr>
            <a:endParaRPr lang="de-CH" sz="2000" dirty="0">
              <a:sym typeface="Wingdings" panose="05000000000000000000" pitchFamily="2" charset="2"/>
            </a:endParaRPr>
          </a:p>
          <a:p>
            <a:pPr marL="0" lvl="1" indent="0">
              <a:buNone/>
            </a:pPr>
            <a:endParaRPr lang="de-CH" sz="2000" dirty="0">
              <a:sym typeface="Wingdings" panose="05000000000000000000" pitchFamily="2" charset="2"/>
            </a:endParaRPr>
          </a:p>
          <a:p>
            <a:pPr marL="0" lvl="1" indent="0">
              <a:buNone/>
            </a:pPr>
            <a:endParaRPr lang="de-CH" sz="2000" dirty="0">
              <a:sym typeface="Wingdings" panose="05000000000000000000" pitchFamily="2" charset="2"/>
            </a:endParaRPr>
          </a:p>
          <a:p>
            <a:pPr marL="0" lvl="1" indent="0">
              <a:buNone/>
            </a:pPr>
            <a:endParaRPr lang="de-CH" sz="2000" dirty="0" smtClean="0">
              <a:sym typeface="Wingdings" panose="05000000000000000000" pitchFamily="2" charset="2"/>
            </a:endParaRPr>
          </a:p>
          <a:p>
            <a:pPr marL="0" lvl="1" indent="0">
              <a:buNone/>
            </a:pPr>
            <a:endParaRPr lang="de-CH" sz="2000" dirty="0" smtClean="0">
              <a:sym typeface="Wingdings" panose="05000000000000000000" pitchFamily="2" charset="2"/>
            </a:endParaRPr>
          </a:p>
          <a:p>
            <a:pPr marL="0" lvl="1" indent="0">
              <a:buNone/>
            </a:pPr>
            <a:endParaRPr lang="de-CH" sz="2000" dirty="0">
              <a:sym typeface="Wingdings" panose="05000000000000000000" pitchFamily="2" charset="2"/>
            </a:endParaRPr>
          </a:p>
          <a:p>
            <a:pPr marL="0" lvl="1" indent="0">
              <a:buNone/>
            </a:pPr>
            <a:endParaRPr lang="de-CH" sz="2000" dirty="0" smtClean="0">
              <a:sym typeface="Wingdings" panose="05000000000000000000" pitchFamily="2" charset="2"/>
            </a:endParaRPr>
          </a:p>
          <a:p>
            <a:pPr marL="0" lvl="1" indent="0">
              <a:buNone/>
            </a:pPr>
            <a:endParaRPr lang="de-CH" sz="2000" dirty="0">
              <a:sym typeface="Wingdings" panose="05000000000000000000" pitchFamily="2" charset="2"/>
            </a:endParaRPr>
          </a:p>
          <a:p>
            <a:pPr marL="0" lvl="1" indent="0">
              <a:buNone/>
            </a:pPr>
            <a:endParaRPr lang="de-CH" sz="2000" dirty="0">
              <a:sym typeface="Wingdings" panose="05000000000000000000" pitchFamily="2" charset="2"/>
            </a:endParaRPr>
          </a:p>
          <a:p>
            <a:r>
              <a:rPr lang="de-CH" sz="2000" dirty="0" smtClean="0"/>
              <a:t>Begleitenden Massnahmen im Bildungsplan</a:t>
            </a:r>
            <a:endParaRPr lang="de-CH" sz="2000" dirty="0"/>
          </a:p>
          <a:p>
            <a:pPr lvl="1">
              <a:buFont typeface="Wingdings" panose="05000000000000000000" pitchFamily="2" charset="2"/>
              <a:buChar char="§"/>
            </a:pPr>
            <a:r>
              <a:rPr lang="de-CH" sz="2000" dirty="0">
                <a:sym typeface="Wingdings" panose="05000000000000000000" pitchFamily="2" charset="2"/>
              </a:rPr>
              <a:t>Herabsetzung des Mindestalters zur Ausführung von gefährlichen Arbeiten auf 15 </a:t>
            </a:r>
            <a:r>
              <a:rPr lang="de-CH" sz="2000" dirty="0" smtClean="0">
                <a:sym typeface="Wingdings" panose="05000000000000000000" pitchFamily="2" charset="2"/>
              </a:rPr>
              <a:t>Jahre</a:t>
            </a:r>
            <a:endParaRPr lang="de-CH" dirty="0"/>
          </a:p>
        </p:txBody>
      </p:sp>
      <p:pic>
        <p:nvPicPr>
          <p:cNvPr id="7" name="Grafik 6"/>
          <p:cNvPicPr>
            <a:picLocks noChangeAspect="1"/>
          </p:cNvPicPr>
          <p:nvPr/>
        </p:nvPicPr>
        <p:blipFill>
          <a:blip r:embed="rId3"/>
          <a:stretch>
            <a:fillRect/>
          </a:stretch>
        </p:blipFill>
        <p:spPr>
          <a:xfrm>
            <a:off x="504658" y="2420888"/>
            <a:ext cx="8054474" cy="2448272"/>
          </a:xfrm>
          <a:prstGeom prst="rect">
            <a:avLst/>
          </a:prstGeom>
          <a:solidFill>
            <a:schemeClr val="tx2">
              <a:lumMod val="20000"/>
              <a:lumOff val="80000"/>
            </a:schemeClr>
          </a:solidFill>
          <a:ln w="15875">
            <a:solidFill>
              <a:schemeClr val="accent1">
                <a:alpha val="98000"/>
              </a:schemeClr>
            </a:solidFill>
          </a:ln>
          <a:effectLst>
            <a:outerShdw blurRad="50800" dist="38100" dir="2700000" sx="101000" sy="101000" algn="tl" rotWithShape="0">
              <a:schemeClr val="accent1">
                <a:lumMod val="75000"/>
                <a:alpha val="40000"/>
              </a:schemeClr>
            </a:outerShdw>
          </a:effectLst>
        </p:spPr>
      </p:pic>
      <p:sp>
        <p:nvSpPr>
          <p:cNvPr id="4" name="Foliennummernplatzhalter 3"/>
          <p:cNvSpPr>
            <a:spLocks noGrp="1"/>
          </p:cNvSpPr>
          <p:nvPr>
            <p:ph type="sldNum" sz="quarter" idx="15"/>
          </p:nvPr>
        </p:nvSpPr>
        <p:spPr/>
        <p:txBody>
          <a:bodyPr/>
          <a:lstStyle/>
          <a:p>
            <a:r>
              <a:rPr lang="de-CH" noProof="0" smtClean="0"/>
              <a:t>Seite </a:t>
            </a:r>
            <a:fld id="{9F4ABB4D-1A5F-4891-A32C-FEF94645D90B}" type="slidenum">
              <a:rPr lang="de-CH" noProof="0" smtClean="0"/>
              <a:pPr/>
              <a:t>3</a:t>
            </a:fld>
            <a:endParaRPr lang="de-CH" noProof="0" dirty="0"/>
          </a:p>
        </p:txBody>
      </p:sp>
      <p:sp>
        <p:nvSpPr>
          <p:cNvPr id="5" name="Datumsplatzhalter 4"/>
          <p:cNvSpPr>
            <a:spLocks noGrp="1"/>
          </p:cNvSpPr>
          <p:nvPr>
            <p:ph type="dt" sz="half" idx="14"/>
          </p:nvPr>
        </p:nvSpPr>
        <p:spPr/>
        <p:txBody>
          <a:bodyPr/>
          <a:lstStyle/>
          <a:p>
            <a:fld id="{5BD6627E-3034-4ADC-8E6D-8BE67A37E8CB}" type="datetime1">
              <a:rPr lang="de-DE" baseline="0" noProof="0" smtClean="0">
                <a:solidFill>
                  <a:schemeClr val="tx1"/>
                </a:solidFill>
              </a:rPr>
              <a:t>10.11.2017</a:t>
            </a:fld>
            <a:endParaRPr lang="de-CH" baseline="0" noProof="0" dirty="0" smtClean="0">
              <a:solidFill>
                <a:schemeClr val="tx1"/>
              </a:solidFill>
            </a:endParaRPr>
          </a:p>
        </p:txBody>
      </p:sp>
      <p:sp>
        <p:nvSpPr>
          <p:cNvPr id="6" name="Fußzeilenplatzhalter 5"/>
          <p:cNvSpPr>
            <a:spLocks noGrp="1"/>
          </p:cNvSpPr>
          <p:nvPr>
            <p:ph type="ftr" sz="quarter" idx="16"/>
          </p:nvPr>
        </p:nvSpPr>
        <p:spPr/>
        <p:txBody>
          <a:bodyPr/>
          <a:lstStyle/>
          <a:p>
            <a:r>
              <a:rPr lang="en-US" smtClean="0"/>
              <a:t>Amt für Berufsbildung</a:t>
            </a:r>
            <a:endParaRPr lang="en-US" dirty="0"/>
          </a:p>
        </p:txBody>
      </p:sp>
    </p:spTree>
    <p:extLst>
      <p:ext uri="{BB962C8B-B14F-4D97-AF65-F5344CB8AC3E}">
        <p14:creationId xmlns:p14="http://schemas.microsoft.com/office/powerpoint/2010/main" val="31486974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CH" sz="2800" dirty="0"/>
              <a:t>Arbeitssicherheit und </a:t>
            </a:r>
            <a:r>
              <a:rPr lang="de-CH" sz="2800" dirty="0" smtClean="0"/>
              <a:t>Gesundheitsschutz</a:t>
            </a:r>
            <a:r>
              <a:rPr lang="de-CH" sz="2800" dirty="0"/>
              <a:t/>
            </a:r>
            <a:br>
              <a:rPr lang="de-CH" sz="2800" dirty="0"/>
            </a:br>
            <a:r>
              <a:rPr lang="de-CH" sz="2800" dirty="0">
                <a:solidFill>
                  <a:schemeClr val="tx2"/>
                </a:solidFill>
              </a:rPr>
              <a:t>Gesetzliche Grundlagen</a:t>
            </a:r>
            <a:r>
              <a:rPr lang="de-CH" dirty="0"/>
              <a:t/>
            </a:r>
            <a:br>
              <a:rPr lang="de-CH" dirty="0"/>
            </a:br>
            <a:endParaRPr lang="de-CH" dirty="0"/>
          </a:p>
        </p:txBody>
      </p:sp>
      <p:sp>
        <p:nvSpPr>
          <p:cNvPr id="3" name="Textplatzhalter 2"/>
          <p:cNvSpPr>
            <a:spLocks noGrp="1"/>
          </p:cNvSpPr>
          <p:nvPr>
            <p:ph type="body" sz="quarter" idx="13"/>
          </p:nvPr>
        </p:nvSpPr>
        <p:spPr/>
        <p:txBody>
          <a:bodyPr/>
          <a:lstStyle/>
          <a:p>
            <a:pPr marL="0" indent="0"/>
            <a:endParaRPr lang="de-CH" sz="2500" b="1" dirty="0" smtClean="0"/>
          </a:p>
          <a:p>
            <a:pPr marL="0" indent="0"/>
            <a:r>
              <a:rPr lang="de-CH" sz="2500" b="1" dirty="0" smtClean="0"/>
              <a:t>Artikel </a:t>
            </a:r>
            <a:r>
              <a:rPr lang="de-CH" sz="2500" b="1" dirty="0"/>
              <a:t>4.2 </a:t>
            </a:r>
          </a:p>
          <a:p>
            <a:pPr marL="0" indent="0"/>
            <a:r>
              <a:rPr lang="de-CH" sz="2500" dirty="0"/>
              <a:t>«Als gefährliche gelten alle Arbeiten, die ihrer Natur nach oder aufgrund der Umstände, unter denen sie verrichtet werden, die Gesundheit, die Ausbildung und die Sicherheit der Jugendlichen </a:t>
            </a:r>
            <a:r>
              <a:rPr lang="de-CH" sz="2500" dirty="0" smtClean="0"/>
              <a:t>sowie </a:t>
            </a:r>
            <a:r>
              <a:rPr lang="de-CH" sz="2500" dirty="0"/>
              <a:t>deren physische und psychische Entwicklung beeinträchtigen können»</a:t>
            </a:r>
          </a:p>
          <a:p>
            <a:pPr marL="0" indent="0" algn="ctr"/>
            <a:endParaRPr lang="de-CH" b="1" dirty="0"/>
          </a:p>
          <a:p>
            <a:endParaRPr lang="de-CH" dirty="0"/>
          </a:p>
        </p:txBody>
      </p:sp>
      <p:sp>
        <p:nvSpPr>
          <p:cNvPr id="4" name="Foliennummernplatzhalter 3"/>
          <p:cNvSpPr>
            <a:spLocks noGrp="1"/>
          </p:cNvSpPr>
          <p:nvPr>
            <p:ph type="sldNum" sz="quarter" idx="15"/>
          </p:nvPr>
        </p:nvSpPr>
        <p:spPr/>
        <p:txBody>
          <a:bodyPr/>
          <a:lstStyle/>
          <a:p>
            <a:r>
              <a:rPr lang="de-CH" noProof="0" smtClean="0"/>
              <a:t>Seite </a:t>
            </a:r>
            <a:fld id="{9F4ABB4D-1A5F-4891-A32C-FEF94645D90B}" type="slidenum">
              <a:rPr lang="de-CH" noProof="0" smtClean="0"/>
              <a:pPr/>
              <a:t>4</a:t>
            </a:fld>
            <a:endParaRPr lang="de-CH" noProof="0" dirty="0"/>
          </a:p>
        </p:txBody>
      </p:sp>
      <p:sp>
        <p:nvSpPr>
          <p:cNvPr id="5" name="Datumsplatzhalter 4"/>
          <p:cNvSpPr>
            <a:spLocks noGrp="1"/>
          </p:cNvSpPr>
          <p:nvPr>
            <p:ph type="dt" sz="half" idx="14"/>
          </p:nvPr>
        </p:nvSpPr>
        <p:spPr/>
        <p:txBody>
          <a:bodyPr/>
          <a:lstStyle/>
          <a:p>
            <a:fld id="{87221B8C-4833-4B06-BDAE-8EFCE079BB8B}" type="datetime1">
              <a:rPr lang="de-DE" baseline="0" noProof="0" smtClean="0">
                <a:solidFill>
                  <a:schemeClr val="tx1"/>
                </a:solidFill>
              </a:rPr>
              <a:t>10.11.2017</a:t>
            </a:fld>
            <a:endParaRPr lang="de-CH" baseline="0" noProof="0" dirty="0" smtClean="0">
              <a:solidFill>
                <a:schemeClr val="tx1"/>
              </a:solidFill>
            </a:endParaRPr>
          </a:p>
        </p:txBody>
      </p:sp>
      <p:sp>
        <p:nvSpPr>
          <p:cNvPr id="6" name="Fußzeilenplatzhalter 5"/>
          <p:cNvSpPr>
            <a:spLocks noGrp="1"/>
          </p:cNvSpPr>
          <p:nvPr>
            <p:ph type="ftr" sz="quarter" idx="16"/>
          </p:nvPr>
        </p:nvSpPr>
        <p:spPr/>
        <p:txBody>
          <a:bodyPr/>
          <a:lstStyle/>
          <a:p>
            <a:r>
              <a:rPr lang="en-US" smtClean="0"/>
              <a:t>Amt für Berufsbildung</a:t>
            </a:r>
            <a:endParaRPr lang="en-US" dirty="0"/>
          </a:p>
        </p:txBody>
      </p:sp>
    </p:spTree>
    <p:extLst>
      <p:ext uri="{BB962C8B-B14F-4D97-AF65-F5344CB8AC3E}">
        <p14:creationId xmlns:p14="http://schemas.microsoft.com/office/powerpoint/2010/main" val="41679841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rmAutofit/>
          </a:bodyPr>
          <a:lstStyle/>
          <a:p>
            <a:r>
              <a:rPr lang="de-CH" sz="2500" dirty="0"/>
              <a:t>Arbeitssicherheit und </a:t>
            </a:r>
            <a:r>
              <a:rPr lang="de-CH" sz="2500" dirty="0" smtClean="0"/>
              <a:t>Gesundheitsschutz</a:t>
            </a:r>
            <a:r>
              <a:rPr lang="de-CH" sz="2500" dirty="0"/>
              <a:t/>
            </a:r>
            <a:br>
              <a:rPr lang="de-CH" sz="2500" dirty="0"/>
            </a:br>
            <a:r>
              <a:rPr lang="de-CH" sz="2500" dirty="0">
                <a:solidFill>
                  <a:schemeClr val="tx2"/>
                </a:solidFill>
              </a:rPr>
              <a:t>Gesetzliche Grundlagen</a:t>
            </a:r>
          </a:p>
        </p:txBody>
      </p:sp>
      <p:sp>
        <p:nvSpPr>
          <p:cNvPr id="3" name="Textplatzhalter 2"/>
          <p:cNvSpPr>
            <a:spLocks noGrp="1"/>
          </p:cNvSpPr>
          <p:nvPr>
            <p:ph type="body" sz="quarter" idx="13"/>
          </p:nvPr>
        </p:nvSpPr>
        <p:spPr/>
        <p:txBody>
          <a:bodyPr/>
          <a:lstStyle/>
          <a:p>
            <a:endParaRPr lang="de-CH" dirty="0"/>
          </a:p>
          <a:p>
            <a:endParaRPr lang="de-CH" dirty="0" smtClean="0"/>
          </a:p>
          <a:p>
            <a:endParaRPr lang="de-CH" dirty="0"/>
          </a:p>
          <a:p>
            <a:endParaRPr lang="de-CH" dirty="0" smtClean="0"/>
          </a:p>
          <a:p>
            <a:endParaRPr lang="de-CH" dirty="0"/>
          </a:p>
          <a:p>
            <a:pPr marL="342900" indent="-342900">
              <a:buFont typeface="Arial" panose="020B0604020202020204" pitchFamily="34" charset="0"/>
              <a:buChar char="•"/>
            </a:pPr>
            <a:r>
              <a:rPr lang="de-CH" sz="2200" dirty="0"/>
              <a:t>Ausnahmen für Jugendliche ab 15 Jahren sind in der beruflichen Grundbildung möglich (mit Zustimmung SECO</a:t>
            </a:r>
            <a:r>
              <a:rPr lang="de-CH" sz="2200" dirty="0" smtClean="0"/>
              <a:t>)</a:t>
            </a:r>
            <a:br>
              <a:rPr lang="de-CH" sz="2200" dirty="0" smtClean="0"/>
            </a:br>
            <a:endParaRPr lang="de-CH" sz="2200" dirty="0"/>
          </a:p>
          <a:p>
            <a:pPr marL="342900" indent="-342900">
              <a:buFont typeface="Arial" panose="020B0604020202020204" pitchFamily="34" charset="0"/>
              <a:buChar char="•"/>
            </a:pPr>
            <a:r>
              <a:rPr lang="de-CH" sz="2200" dirty="0"/>
              <a:t>Die </a:t>
            </a:r>
            <a:r>
              <a:rPr lang="de-CH" sz="2200" dirty="0" err="1"/>
              <a:t>OdA</a:t>
            </a:r>
            <a:r>
              <a:rPr lang="de-CH" sz="2200" dirty="0"/>
              <a:t> definieren  die begleitenden Massnahmen in den Bildungsplänen (Arbeitssicherheit und Gesundheitsschutz)</a:t>
            </a:r>
          </a:p>
          <a:p>
            <a:pPr marL="401079" indent="-401079">
              <a:buFontTx/>
              <a:buChar char="-"/>
            </a:pPr>
            <a:endParaRPr lang="de-CH" dirty="0" smtClean="0"/>
          </a:p>
          <a:p>
            <a:pPr marL="401079" indent="-401079">
              <a:buFontTx/>
              <a:buChar char="-"/>
            </a:pPr>
            <a:endParaRPr lang="de-CH" dirty="0" smtClean="0"/>
          </a:p>
          <a:p>
            <a:pPr marL="401079" indent="-401079">
              <a:buFontTx/>
              <a:buChar char="-"/>
            </a:pPr>
            <a:endParaRPr lang="de-CH" dirty="0"/>
          </a:p>
        </p:txBody>
      </p:sp>
      <p:pic>
        <p:nvPicPr>
          <p:cNvPr id="7" name="Grafik 6"/>
          <p:cNvPicPr>
            <a:picLocks noChangeAspect="1"/>
          </p:cNvPicPr>
          <p:nvPr/>
        </p:nvPicPr>
        <p:blipFill>
          <a:blip r:embed="rId3"/>
          <a:stretch>
            <a:fillRect/>
          </a:stretch>
        </p:blipFill>
        <p:spPr>
          <a:xfrm>
            <a:off x="504658" y="1412776"/>
            <a:ext cx="8067842" cy="2232248"/>
          </a:xfrm>
          <a:prstGeom prst="rect">
            <a:avLst/>
          </a:prstGeom>
          <a:solidFill>
            <a:schemeClr val="tx2">
              <a:lumMod val="20000"/>
              <a:lumOff val="80000"/>
            </a:schemeClr>
          </a:solidFill>
          <a:ln w="15875">
            <a:solidFill>
              <a:schemeClr val="accent1">
                <a:alpha val="98000"/>
              </a:schemeClr>
            </a:solidFill>
          </a:ln>
          <a:effectLst>
            <a:outerShdw blurRad="50800" dist="38100" dir="2700000" sx="101000" sy="101000" algn="tl" rotWithShape="0">
              <a:schemeClr val="accent1">
                <a:lumMod val="75000"/>
                <a:alpha val="40000"/>
              </a:schemeClr>
            </a:outerShdw>
          </a:effectLst>
        </p:spPr>
      </p:pic>
      <p:sp>
        <p:nvSpPr>
          <p:cNvPr id="5" name="Foliennummernplatzhalter 4"/>
          <p:cNvSpPr>
            <a:spLocks noGrp="1"/>
          </p:cNvSpPr>
          <p:nvPr>
            <p:ph type="sldNum" sz="quarter" idx="15"/>
          </p:nvPr>
        </p:nvSpPr>
        <p:spPr/>
        <p:txBody>
          <a:bodyPr/>
          <a:lstStyle/>
          <a:p>
            <a:r>
              <a:rPr lang="de-CH" noProof="0" smtClean="0"/>
              <a:t>Seite </a:t>
            </a:r>
            <a:fld id="{9F4ABB4D-1A5F-4891-A32C-FEF94645D90B}" type="slidenum">
              <a:rPr lang="de-CH" noProof="0" smtClean="0"/>
              <a:pPr/>
              <a:t>5</a:t>
            </a:fld>
            <a:endParaRPr lang="de-CH" noProof="0" dirty="0"/>
          </a:p>
        </p:txBody>
      </p:sp>
      <p:sp>
        <p:nvSpPr>
          <p:cNvPr id="9" name="Datumsplatzhalter 8"/>
          <p:cNvSpPr>
            <a:spLocks noGrp="1"/>
          </p:cNvSpPr>
          <p:nvPr>
            <p:ph type="dt" sz="half" idx="14"/>
          </p:nvPr>
        </p:nvSpPr>
        <p:spPr/>
        <p:txBody>
          <a:bodyPr/>
          <a:lstStyle/>
          <a:p>
            <a:fld id="{8C17DA0F-46C3-427C-89B4-339645D89CCB}" type="datetime1">
              <a:rPr lang="de-DE" baseline="0" noProof="0" smtClean="0">
                <a:solidFill>
                  <a:schemeClr val="tx1"/>
                </a:solidFill>
              </a:rPr>
              <a:t>10.11.2017</a:t>
            </a:fld>
            <a:endParaRPr lang="de-CH" baseline="0" noProof="0" dirty="0" smtClean="0">
              <a:solidFill>
                <a:schemeClr val="tx1"/>
              </a:solidFill>
            </a:endParaRPr>
          </a:p>
        </p:txBody>
      </p:sp>
      <p:sp>
        <p:nvSpPr>
          <p:cNvPr id="10" name="Fußzeilenplatzhalter 9"/>
          <p:cNvSpPr>
            <a:spLocks noGrp="1"/>
          </p:cNvSpPr>
          <p:nvPr>
            <p:ph type="ftr" sz="quarter" idx="16"/>
          </p:nvPr>
        </p:nvSpPr>
        <p:spPr/>
        <p:txBody>
          <a:bodyPr/>
          <a:lstStyle/>
          <a:p>
            <a:r>
              <a:rPr lang="en-US" smtClean="0"/>
              <a:t>Amt für Berufsbildung</a:t>
            </a:r>
            <a:endParaRPr lang="en-US" dirty="0"/>
          </a:p>
        </p:txBody>
      </p:sp>
    </p:spTree>
    <p:extLst>
      <p:ext uri="{BB962C8B-B14F-4D97-AF65-F5344CB8AC3E}">
        <p14:creationId xmlns:p14="http://schemas.microsoft.com/office/powerpoint/2010/main" val="41855463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CH" sz="2500" dirty="0" smtClean="0"/>
              <a:t>Arbeitssicherheit und Gesundheitsschutz</a:t>
            </a:r>
            <a:br>
              <a:rPr lang="de-CH" sz="2500" dirty="0" smtClean="0"/>
            </a:br>
            <a:r>
              <a:rPr lang="de-CH" sz="2500" dirty="0" smtClean="0">
                <a:solidFill>
                  <a:schemeClr val="accent1"/>
                </a:solidFill>
              </a:rPr>
              <a:t>Aufgabe der </a:t>
            </a:r>
            <a:r>
              <a:rPr lang="de-CH" sz="2500" dirty="0" err="1" smtClean="0">
                <a:solidFill>
                  <a:schemeClr val="accent1"/>
                </a:solidFill>
              </a:rPr>
              <a:t>OdA</a:t>
            </a:r>
            <a:endParaRPr lang="de-CH" sz="2500" dirty="0">
              <a:solidFill>
                <a:schemeClr val="accent1"/>
              </a:solidFill>
            </a:endParaRPr>
          </a:p>
        </p:txBody>
      </p:sp>
      <p:sp>
        <p:nvSpPr>
          <p:cNvPr id="3" name="Textplatzhalter 2"/>
          <p:cNvSpPr>
            <a:spLocks noGrp="1"/>
          </p:cNvSpPr>
          <p:nvPr>
            <p:ph type="body" sz="quarter" idx="13"/>
          </p:nvPr>
        </p:nvSpPr>
        <p:spPr/>
        <p:txBody>
          <a:bodyPr/>
          <a:lstStyle/>
          <a:p>
            <a:pPr marL="457200" indent="-457200">
              <a:buFont typeface="Arial" panose="020B0604020202020204" pitchFamily="34" charset="0"/>
              <a:buChar char="•"/>
            </a:pPr>
            <a:r>
              <a:rPr lang="de-CH" sz="2400" dirty="0" smtClean="0"/>
              <a:t>Definition der  «gefährlichen Arbeiten» bis 31. Juli 2017</a:t>
            </a:r>
          </a:p>
          <a:p>
            <a:pPr marL="457200" indent="-457200">
              <a:buFont typeface="Arial" panose="020B0604020202020204" pitchFamily="34" charset="0"/>
              <a:buChar char="•"/>
            </a:pPr>
            <a:endParaRPr lang="de-CH" sz="2400" dirty="0"/>
          </a:p>
          <a:p>
            <a:pPr marL="457200" indent="-457200">
              <a:buFont typeface="Arial" panose="020B0604020202020204" pitchFamily="34" charset="0"/>
              <a:buChar char="•"/>
            </a:pPr>
            <a:r>
              <a:rPr lang="de-CH" sz="2400" dirty="0" smtClean="0"/>
              <a:t>Erarbeitung der  begleitenden Massnahmen </a:t>
            </a:r>
            <a:br>
              <a:rPr lang="de-CH" sz="2400" dirty="0" smtClean="0"/>
            </a:br>
            <a:r>
              <a:rPr lang="de-CH" sz="2400" dirty="0" smtClean="0"/>
              <a:t>Anhang 2 des Bildungsplanes</a:t>
            </a:r>
          </a:p>
          <a:p>
            <a:pPr>
              <a:buFont typeface="Arial" panose="020B0604020202020204" pitchFamily="34" charset="0"/>
              <a:buChar char="•"/>
            </a:pPr>
            <a:endParaRPr lang="de-CH" sz="2400" dirty="0"/>
          </a:p>
          <a:p>
            <a:pPr marL="342900" indent="-342900">
              <a:buFont typeface="Arial" panose="020B0604020202020204" pitchFamily="34" charset="0"/>
              <a:buChar char="•"/>
            </a:pPr>
            <a:r>
              <a:rPr lang="de-CH" sz="2400" dirty="0" smtClean="0"/>
              <a:t>Genehmigung durch SBFI zusammen mit SECO</a:t>
            </a:r>
          </a:p>
          <a:p>
            <a:pPr>
              <a:buFont typeface="Arial" panose="020B0604020202020204" pitchFamily="34" charset="0"/>
              <a:buChar char="•"/>
            </a:pPr>
            <a:endParaRPr lang="de-CH" sz="2400" dirty="0"/>
          </a:p>
          <a:p>
            <a:pPr marL="342900" indent="-342900">
              <a:buFont typeface="Arial" panose="020B0604020202020204" pitchFamily="34" charset="0"/>
              <a:buChar char="•"/>
            </a:pPr>
            <a:r>
              <a:rPr lang="de-CH" sz="2400" dirty="0" smtClean="0"/>
              <a:t>Orientierung an die Lehrbetriebe</a:t>
            </a:r>
          </a:p>
          <a:p>
            <a:endParaRPr lang="de-CH" dirty="0"/>
          </a:p>
        </p:txBody>
      </p:sp>
      <p:sp>
        <p:nvSpPr>
          <p:cNvPr id="4" name="Foliennummernplatzhalter 3"/>
          <p:cNvSpPr>
            <a:spLocks noGrp="1"/>
          </p:cNvSpPr>
          <p:nvPr>
            <p:ph type="sldNum" sz="quarter" idx="15"/>
          </p:nvPr>
        </p:nvSpPr>
        <p:spPr/>
        <p:txBody>
          <a:bodyPr/>
          <a:lstStyle/>
          <a:p>
            <a:r>
              <a:rPr lang="de-CH" noProof="0" smtClean="0"/>
              <a:t>Seite </a:t>
            </a:r>
            <a:fld id="{9F4ABB4D-1A5F-4891-A32C-FEF94645D90B}" type="slidenum">
              <a:rPr lang="de-CH" noProof="0" smtClean="0"/>
              <a:pPr/>
              <a:t>6</a:t>
            </a:fld>
            <a:endParaRPr lang="de-CH" noProof="0" dirty="0"/>
          </a:p>
        </p:txBody>
      </p:sp>
      <p:sp>
        <p:nvSpPr>
          <p:cNvPr id="5" name="Datumsplatzhalter 4"/>
          <p:cNvSpPr>
            <a:spLocks noGrp="1"/>
          </p:cNvSpPr>
          <p:nvPr>
            <p:ph type="dt" sz="half" idx="14"/>
          </p:nvPr>
        </p:nvSpPr>
        <p:spPr/>
        <p:txBody>
          <a:bodyPr/>
          <a:lstStyle/>
          <a:p>
            <a:fld id="{2B0C17E0-0C73-4AF9-9C27-C930BAFB99DA}" type="datetime1">
              <a:rPr lang="de-DE" baseline="0" noProof="0" smtClean="0">
                <a:solidFill>
                  <a:schemeClr val="tx1"/>
                </a:solidFill>
              </a:rPr>
              <a:t>10.11.2017</a:t>
            </a:fld>
            <a:endParaRPr lang="de-CH" baseline="0" noProof="0" dirty="0" smtClean="0">
              <a:solidFill>
                <a:schemeClr val="tx1"/>
              </a:solidFill>
            </a:endParaRPr>
          </a:p>
        </p:txBody>
      </p:sp>
      <p:sp>
        <p:nvSpPr>
          <p:cNvPr id="6" name="Fußzeilenplatzhalter 5"/>
          <p:cNvSpPr>
            <a:spLocks noGrp="1"/>
          </p:cNvSpPr>
          <p:nvPr>
            <p:ph type="ftr" sz="quarter" idx="16"/>
          </p:nvPr>
        </p:nvSpPr>
        <p:spPr/>
        <p:txBody>
          <a:bodyPr/>
          <a:lstStyle/>
          <a:p>
            <a:r>
              <a:rPr lang="en-US" smtClean="0"/>
              <a:t>Amt für Berufsbildung</a:t>
            </a:r>
            <a:endParaRPr lang="en-US" dirty="0"/>
          </a:p>
        </p:txBody>
      </p:sp>
    </p:spTree>
    <p:extLst>
      <p:ext uri="{BB962C8B-B14F-4D97-AF65-F5344CB8AC3E}">
        <p14:creationId xmlns:p14="http://schemas.microsoft.com/office/powerpoint/2010/main" val="30163278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4658" y="169564"/>
            <a:ext cx="8387569" cy="1361380"/>
          </a:xfrm>
        </p:spPr>
        <p:txBody>
          <a:bodyPr>
            <a:normAutofit fontScale="90000"/>
          </a:bodyPr>
          <a:lstStyle/>
          <a:p>
            <a:r>
              <a:rPr lang="de-CH" sz="2800" b="1" dirty="0"/>
              <a:t>Arbeitssicherheit und </a:t>
            </a:r>
            <a:r>
              <a:rPr lang="de-CH" sz="2800" b="1" dirty="0" smtClean="0"/>
              <a:t>Gesundheitsschutz</a:t>
            </a:r>
            <a:br>
              <a:rPr lang="de-CH" sz="2800" b="1" dirty="0" smtClean="0"/>
            </a:br>
            <a:r>
              <a:rPr lang="de-CH" sz="2800" dirty="0" smtClean="0">
                <a:solidFill>
                  <a:schemeClr val="accent1"/>
                </a:solidFill>
              </a:rPr>
              <a:t>Aufgaben der Kantone </a:t>
            </a:r>
            <a:r>
              <a:rPr lang="de-CH" sz="2800" dirty="0">
                <a:solidFill>
                  <a:schemeClr val="tx2"/>
                </a:solidFill>
              </a:rPr>
              <a:t>in Lehrbetrieben </a:t>
            </a:r>
            <a:r>
              <a:rPr lang="de-CH" sz="2800" dirty="0" smtClean="0">
                <a:solidFill>
                  <a:schemeClr val="tx2"/>
                </a:solidFill>
              </a:rPr>
              <a:t/>
            </a:r>
            <a:br>
              <a:rPr lang="de-CH" sz="2800" dirty="0" smtClean="0">
                <a:solidFill>
                  <a:schemeClr val="tx2"/>
                </a:solidFill>
              </a:rPr>
            </a:br>
            <a:r>
              <a:rPr lang="de-CH" sz="2800" dirty="0" smtClean="0">
                <a:solidFill>
                  <a:schemeClr val="tx2"/>
                </a:solidFill>
              </a:rPr>
              <a:t>mit </a:t>
            </a:r>
            <a:r>
              <a:rPr lang="de-CH" sz="2800" dirty="0">
                <a:solidFill>
                  <a:schemeClr val="tx2"/>
                </a:solidFill>
              </a:rPr>
              <a:t>Berufen mit gefährlichen Arbeiten</a:t>
            </a:r>
            <a:r>
              <a:rPr lang="de-CH" sz="2400" dirty="0">
                <a:solidFill>
                  <a:schemeClr val="tx2"/>
                </a:solidFill>
              </a:rPr>
              <a:t/>
            </a:r>
            <a:br>
              <a:rPr lang="de-CH" sz="2400" dirty="0">
                <a:solidFill>
                  <a:schemeClr val="tx2"/>
                </a:solidFill>
              </a:rPr>
            </a:br>
            <a:endParaRPr lang="de-CH" sz="2500" b="1" dirty="0">
              <a:solidFill>
                <a:schemeClr val="tx2"/>
              </a:solidFill>
            </a:endParaRPr>
          </a:p>
        </p:txBody>
      </p:sp>
      <p:sp>
        <p:nvSpPr>
          <p:cNvPr id="3" name="Textplatzhalter 2"/>
          <p:cNvSpPr>
            <a:spLocks noGrp="1"/>
          </p:cNvSpPr>
          <p:nvPr>
            <p:ph type="body" sz="quarter" idx="13"/>
          </p:nvPr>
        </p:nvSpPr>
        <p:spPr/>
        <p:txBody>
          <a:bodyPr>
            <a:normAutofit/>
          </a:bodyPr>
          <a:lstStyle/>
          <a:p>
            <a:endParaRPr lang="de-CH" sz="2600" dirty="0" smtClean="0"/>
          </a:p>
          <a:p>
            <a:r>
              <a:rPr lang="de-CH" sz="2500" dirty="0" smtClean="0"/>
              <a:t>Aufgabe 1: Bis 31. Juli 2019 </a:t>
            </a:r>
          </a:p>
          <a:p>
            <a:pPr marL="320863" indent="-320863">
              <a:buFont typeface="Wingdings" panose="05000000000000000000" pitchFamily="2" charset="2"/>
              <a:buChar char="à"/>
            </a:pPr>
            <a:r>
              <a:rPr lang="de-CH" sz="2246" dirty="0"/>
              <a:t>Alle </a:t>
            </a:r>
            <a:r>
              <a:rPr lang="de-CH" sz="2246" dirty="0">
                <a:solidFill>
                  <a:schemeClr val="tx2"/>
                </a:solidFill>
              </a:rPr>
              <a:t>bestehenden Bildungsbewilligungen </a:t>
            </a:r>
            <a:r>
              <a:rPr lang="de-CH" sz="2246" dirty="0"/>
              <a:t>in Lehrbetrieben mit Berufen mit gefährlichen Arbeiten überprüfen (Selbstdeklaration mit Stichproben)</a:t>
            </a:r>
          </a:p>
          <a:p>
            <a:endParaRPr lang="de-CH" dirty="0"/>
          </a:p>
          <a:p>
            <a:r>
              <a:rPr lang="de-CH" sz="2500" dirty="0" smtClean="0"/>
              <a:t>Aufgabe 2: Ab Inkrafttreten der begleitenden Massnahmen</a:t>
            </a:r>
          </a:p>
          <a:p>
            <a:pPr marL="320863" indent="-320863">
              <a:buFont typeface="Wingdings" panose="05000000000000000000" pitchFamily="2" charset="2"/>
              <a:buChar char="à"/>
            </a:pPr>
            <a:r>
              <a:rPr lang="de-CH" sz="2246" dirty="0">
                <a:sym typeface="Wingdings" panose="05000000000000000000" pitchFamily="2" charset="2"/>
              </a:rPr>
              <a:t>Bei </a:t>
            </a:r>
            <a:r>
              <a:rPr lang="de-CH" sz="2246" dirty="0">
                <a:solidFill>
                  <a:schemeClr val="tx2"/>
                </a:solidFill>
                <a:sym typeface="Wingdings" panose="05000000000000000000" pitchFamily="2" charset="2"/>
              </a:rPr>
              <a:t>n</a:t>
            </a:r>
            <a:r>
              <a:rPr lang="de-CH" sz="2246" dirty="0">
                <a:solidFill>
                  <a:schemeClr val="tx2"/>
                </a:solidFill>
              </a:rPr>
              <a:t>euen Bildungsbewilligungen </a:t>
            </a:r>
            <a:r>
              <a:rPr lang="de-CH" sz="2246" dirty="0"/>
              <a:t>die begleitenden Massnahmen im Betrieb überprüfen (im Rahmen der Betriebsexpertise durch die Betriebsexperten) und das Arbeitsinspektorat anhören</a:t>
            </a:r>
          </a:p>
          <a:p>
            <a:endParaRPr lang="de-CH" dirty="0" smtClean="0"/>
          </a:p>
          <a:p>
            <a:endParaRPr lang="de-CH" dirty="0" smtClean="0"/>
          </a:p>
        </p:txBody>
      </p:sp>
      <p:sp>
        <p:nvSpPr>
          <p:cNvPr id="4" name="Foliennummernplatzhalter 3"/>
          <p:cNvSpPr>
            <a:spLocks noGrp="1"/>
          </p:cNvSpPr>
          <p:nvPr>
            <p:ph type="sldNum" sz="quarter" idx="15"/>
          </p:nvPr>
        </p:nvSpPr>
        <p:spPr/>
        <p:txBody>
          <a:bodyPr/>
          <a:lstStyle/>
          <a:p>
            <a:r>
              <a:rPr lang="de-CH" noProof="0" smtClean="0"/>
              <a:t>Seite </a:t>
            </a:r>
            <a:fld id="{9F4ABB4D-1A5F-4891-A32C-FEF94645D90B}" type="slidenum">
              <a:rPr lang="de-CH" noProof="0" smtClean="0"/>
              <a:pPr/>
              <a:t>7</a:t>
            </a:fld>
            <a:endParaRPr lang="de-CH" noProof="0" dirty="0"/>
          </a:p>
        </p:txBody>
      </p:sp>
      <p:sp>
        <p:nvSpPr>
          <p:cNvPr id="5" name="Datumsplatzhalter 4"/>
          <p:cNvSpPr>
            <a:spLocks noGrp="1"/>
          </p:cNvSpPr>
          <p:nvPr>
            <p:ph type="dt" sz="half" idx="14"/>
          </p:nvPr>
        </p:nvSpPr>
        <p:spPr/>
        <p:txBody>
          <a:bodyPr/>
          <a:lstStyle/>
          <a:p>
            <a:fld id="{8D9B2DDB-7EAE-412C-B1BC-62F4057CDA5F}" type="datetime1">
              <a:rPr lang="de-DE" baseline="0" noProof="0" smtClean="0">
                <a:solidFill>
                  <a:schemeClr val="tx1"/>
                </a:solidFill>
              </a:rPr>
              <a:t>10.11.2017</a:t>
            </a:fld>
            <a:endParaRPr lang="de-CH" baseline="0" noProof="0" dirty="0" smtClean="0">
              <a:solidFill>
                <a:schemeClr val="tx1"/>
              </a:solidFill>
            </a:endParaRPr>
          </a:p>
        </p:txBody>
      </p:sp>
      <p:sp>
        <p:nvSpPr>
          <p:cNvPr id="6" name="Fußzeilenplatzhalter 5"/>
          <p:cNvSpPr>
            <a:spLocks noGrp="1"/>
          </p:cNvSpPr>
          <p:nvPr>
            <p:ph type="ftr" sz="quarter" idx="16"/>
          </p:nvPr>
        </p:nvSpPr>
        <p:spPr/>
        <p:txBody>
          <a:bodyPr/>
          <a:lstStyle/>
          <a:p>
            <a:r>
              <a:rPr lang="en-US" smtClean="0"/>
              <a:t>Amt für Berufsbildung</a:t>
            </a:r>
            <a:endParaRPr lang="en-US" dirty="0"/>
          </a:p>
        </p:txBody>
      </p:sp>
    </p:spTree>
    <p:extLst>
      <p:ext uri="{BB962C8B-B14F-4D97-AF65-F5344CB8AC3E}">
        <p14:creationId xmlns:p14="http://schemas.microsoft.com/office/powerpoint/2010/main" val="11743465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pPr algn="l"/>
            <a:r>
              <a:rPr lang="de-CH" sz="2500" b="1" dirty="0"/>
              <a:t>Arbeitssicherheit und </a:t>
            </a:r>
            <a:r>
              <a:rPr lang="de-CH" sz="2500" b="1" dirty="0" smtClean="0"/>
              <a:t>Gesundheitsschutz</a:t>
            </a:r>
            <a:br>
              <a:rPr lang="de-CH" sz="2500" b="1" dirty="0" smtClean="0"/>
            </a:br>
            <a:r>
              <a:rPr lang="de-CH" sz="2500" dirty="0" smtClean="0">
                <a:solidFill>
                  <a:schemeClr val="accent1"/>
                </a:solidFill>
              </a:rPr>
              <a:t>Neue Bildungsbewilligungen</a:t>
            </a:r>
            <a:r>
              <a:rPr lang="de-CH" sz="2500" dirty="0" smtClean="0"/>
              <a:t/>
            </a:r>
            <a:br>
              <a:rPr lang="de-CH" sz="2500" dirty="0" smtClean="0"/>
            </a:br>
            <a:endParaRPr lang="de-CH" sz="2500" dirty="0"/>
          </a:p>
        </p:txBody>
      </p:sp>
      <p:sp>
        <p:nvSpPr>
          <p:cNvPr id="3" name="Textplatzhalter 2"/>
          <p:cNvSpPr>
            <a:spLocks noGrp="1"/>
          </p:cNvSpPr>
          <p:nvPr>
            <p:ph type="body" sz="quarter" idx="13"/>
          </p:nvPr>
        </p:nvSpPr>
        <p:spPr/>
        <p:txBody>
          <a:bodyPr>
            <a:normAutofit lnSpcReduction="10000"/>
          </a:bodyPr>
          <a:lstStyle/>
          <a:p>
            <a:pPr marL="342900" indent="-342900">
              <a:buFont typeface="Arial" panose="020B0604020202020204" pitchFamily="34" charset="0"/>
              <a:buChar char="•"/>
            </a:pPr>
            <a:r>
              <a:rPr lang="de-CH" sz="2200" dirty="0" smtClean="0"/>
              <a:t>Die </a:t>
            </a:r>
            <a:r>
              <a:rPr lang="de-CH" sz="2200" dirty="0"/>
              <a:t>begleitenden Massnahmen (Anhang 2 im Bildungsplan) sind in Kraft</a:t>
            </a:r>
          </a:p>
          <a:p>
            <a:pPr marL="342900" indent="-342900">
              <a:buFont typeface="Arial" panose="020B0604020202020204" pitchFamily="34" charset="0"/>
              <a:buChar char="•"/>
            </a:pPr>
            <a:endParaRPr lang="de-CH" sz="2200" dirty="0"/>
          </a:p>
          <a:p>
            <a:pPr marL="342900" indent="-342900">
              <a:buFont typeface="Arial" panose="020B0604020202020204" pitchFamily="34" charset="0"/>
              <a:buChar char="•"/>
            </a:pPr>
            <a:r>
              <a:rPr lang="de-CH" sz="2200" dirty="0"/>
              <a:t>Der Betrieb stellt beim Amt für Berufsbildung das Gesuch für die erstmalige Ausbildung von Lernenden</a:t>
            </a:r>
          </a:p>
          <a:p>
            <a:pPr marL="342900" indent="-342900">
              <a:buFont typeface="Arial" panose="020B0604020202020204" pitchFamily="34" charset="0"/>
              <a:buChar char="•"/>
            </a:pPr>
            <a:endParaRPr lang="de-CH" sz="2200" dirty="0"/>
          </a:p>
          <a:p>
            <a:pPr marL="342900" indent="-342900">
              <a:buFont typeface="Arial" panose="020B0604020202020204" pitchFamily="34" charset="0"/>
              <a:buChar char="•"/>
            </a:pPr>
            <a:r>
              <a:rPr lang="de-CH" sz="2200" dirty="0"/>
              <a:t>Der Betrieb erklärt mit Deklaration…</a:t>
            </a:r>
          </a:p>
          <a:p>
            <a:pPr marL="715012" lvl="1" indent="-342900"/>
            <a:r>
              <a:rPr lang="de-CH" sz="2200" dirty="0"/>
              <a:t>die Kenntnisnahme der begleitenden Massnahmen</a:t>
            </a:r>
          </a:p>
          <a:p>
            <a:pPr marL="715012" lvl="1" indent="-342900"/>
            <a:r>
              <a:rPr lang="de-CH" sz="2200" dirty="0"/>
              <a:t>Die Umsetzung der begleitenden Massnahmen der minderjährigen Lernenden durch eine Fachkraft im Betrieb</a:t>
            </a:r>
          </a:p>
          <a:p>
            <a:pPr marL="719468" lvl="1" indent="-342900"/>
            <a:endParaRPr lang="de-CH" sz="2200" dirty="0"/>
          </a:p>
          <a:p>
            <a:pPr lvl="1">
              <a:spcAft>
                <a:spcPts val="421"/>
              </a:spcAft>
              <a:buClrTx/>
            </a:pPr>
            <a:r>
              <a:rPr lang="de-CH" sz="2200" dirty="0"/>
              <a:t>Die Stellungnahme des kantonalen Arbeitsinspektorats resp. der SUVA wird durch das Amt für Berufsbildung </a:t>
            </a:r>
            <a:r>
              <a:rPr lang="de-CH" sz="2200" dirty="0" smtClean="0"/>
              <a:t>eingeholt</a:t>
            </a:r>
            <a:endParaRPr lang="de-CH" sz="2200" dirty="0"/>
          </a:p>
          <a:p>
            <a:pPr marL="320863" indent="-320863">
              <a:buFontTx/>
              <a:buChar char="-"/>
            </a:pPr>
            <a:endParaRPr lang="de-CH" sz="1965" dirty="0"/>
          </a:p>
        </p:txBody>
      </p:sp>
      <p:sp>
        <p:nvSpPr>
          <p:cNvPr id="4" name="Foliennummernplatzhalter 3"/>
          <p:cNvSpPr>
            <a:spLocks noGrp="1"/>
          </p:cNvSpPr>
          <p:nvPr>
            <p:ph type="sldNum" sz="quarter" idx="15"/>
          </p:nvPr>
        </p:nvSpPr>
        <p:spPr/>
        <p:txBody>
          <a:bodyPr/>
          <a:lstStyle/>
          <a:p>
            <a:r>
              <a:rPr lang="de-CH" noProof="0" smtClean="0"/>
              <a:t>Seite </a:t>
            </a:r>
            <a:fld id="{9F4ABB4D-1A5F-4891-A32C-FEF94645D90B}" type="slidenum">
              <a:rPr lang="de-CH" noProof="0" smtClean="0"/>
              <a:pPr/>
              <a:t>8</a:t>
            </a:fld>
            <a:endParaRPr lang="de-CH" noProof="0" dirty="0"/>
          </a:p>
        </p:txBody>
      </p:sp>
      <p:sp>
        <p:nvSpPr>
          <p:cNvPr id="5" name="Datumsplatzhalter 4"/>
          <p:cNvSpPr>
            <a:spLocks noGrp="1"/>
          </p:cNvSpPr>
          <p:nvPr>
            <p:ph type="dt" sz="half" idx="14"/>
          </p:nvPr>
        </p:nvSpPr>
        <p:spPr/>
        <p:txBody>
          <a:bodyPr/>
          <a:lstStyle/>
          <a:p>
            <a:fld id="{7954BA79-BD54-4D93-91B0-C53977D09161}" type="datetime1">
              <a:rPr lang="de-DE" baseline="0" noProof="0" smtClean="0">
                <a:solidFill>
                  <a:schemeClr val="tx1"/>
                </a:solidFill>
              </a:rPr>
              <a:t>10.11.2017</a:t>
            </a:fld>
            <a:endParaRPr lang="de-CH" baseline="0" noProof="0" dirty="0" smtClean="0">
              <a:solidFill>
                <a:schemeClr val="tx1"/>
              </a:solidFill>
            </a:endParaRPr>
          </a:p>
        </p:txBody>
      </p:sp>
      <p:sp>
        <p:nvSpPr>
          <p:cNvPr id="6" name="Fußzeilenplatzhalter 5"/>
          <p:cNvSpPr>
            <a:spLocks noGrp="1"/>
          </p:cNvSpPr>
          <p:nvPr>
            <p:ph type="ftr" sz="quarter" idx="16"/>
          </p:nvPr>
        </p:nvSpPr>
        <p:spPr/>
        <p:txBody>
          <a:bodyPr/>
          <a:lstStyle/>
          <a:p>
            <a:r>
              <a:rPr lang="en-US" smtClean="0"/>
              <a:t>Amt für Berufsbildung</a:t>
            </a:r>
            <a:endParaRPr lang="en-US" dirty="0"/>
          </a:p>
        </p:txBody>
      </p:sp>
    </p:spTree>
    <p:extLst>
      <p:ext uri="{BB962C8B-B14F-4D97-AF65-F5344CB8AC3E}">
        <p14:creationId xmlns:p14="http://schemas.microsoft.com/office/powerpoint/2010/main" val="17511286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sz="quarter" idx="13"/>
          </p:nvPr>
        </p:nvSpPr>
        <p:spPr/>
        <p:txBody>
          <a:bodyPr>
            <a:noAutofit/>
          </a:bodyPr>
          <a:lstStyle/>
          <a:p>
            <a:pPr lvl="1">
              <a:spcAft>
                <a:spcPts val="0"/>
              </a:spcAft>
              <a:buClrTx/>
            </a:pPr>
            <a:r>
              <a:rPr lang="de-CH" sz="2000" dirty="0"/>
              <a:t>Die personellen Voraussetzungen werden durch das Amt für Berufsbildung überprüft</a:t>
            </a:r>
          </a:p>
          <a:p>
            <a:pPr lvl="1">
              <a:spcAft>
                <a:spcPts val="0"/>
              </a:spcAft>
              <a:buClrTx/>
            </a:pPr>
            <a:endParaRPr lang="de-CH" sz="2000" dirty="0"/>
          </a:p>
          <a:p>
            <a:pPr lvl="1">
              <a:spcAft>
                <a:spcPts val="0"/>
              </a:spcAft>
              <a:buClrTx/>
            </a:pPr>
            <a:r>
              <a:rPr lang="de-CH" sz="2000" dirty="0"/>
              <a:t>Die Betriebsexpertise wird durch Betriebsexperten durchgeführt</a:t>
            </a:r>
          </a:p>
          <a:p>
            <a:pPr lvl="1">
              <a:spcAft>
                <a:spcPts val="0"/>
              </a:spcAft>
              <a:buClrTx/>
            </a:pPr>
            <a:endParaRPr lang="de-CH" sz="2000" dirty="0"/>
          </a:p>
          <a:p>
            <a:pPr lvl="1">
              <a:spcAft>
                <a:spcPts val="0"/>
              </a:spcAft>
              <a:buClrTx/>
            </a:pPr>
            <a:r>
              <a:rPr lang="de-CH" sz="2000" dirty="0"/>
              <a:t>Wenn OK…</a:t>
            </a:r>
          </a:p>
          <a:p>
            <a:pPr marL="715012" lvl="1" indent="-342900">
              <a:spcAft>
                <a:spcPts val="0"/>
              </a:spcAft>
            </a:pPr>
            <a:r>
              <a:rPr lang="de-CH" sz="2000" dirty="0"/>
              <a:t>Die neue Bildungsbewilligung wird vom Amt für Berufsbildung erteilt</a:t>
            </a:r>
          </a:p>
          <a:p>
            <a:pPr marL="715012" lvl="1" indent="-342900">
              <a:spcAft>
                <a:spcPts val="0"/>
              </a:spcAft>
            </a:pPr>
            <a:endParaRPr lang="de-CH" sz="2000" dirty="0"/>
          </a:p>
          <a:p>
            <a:pPr marL="342900" indent="-342900">
              <a:spcAft>
                <a:spcPts val="0"/>
              </a:spcAft>
              <a:buFont typeface="Arial" panose="020B0604020202020204" pitchFamily="34" charset="0"/>
              <a:buChar char="•"/>
            </a:pPr>
            <a:r>
              <a:rPr lang="de-CH" sz="2000" dirty="0"/>
              <a:t>Wenn nicht OK…</a:t>
            </a:r>
          </a:p>
          <a:p>
            <a:pPr marL="715012" lvl="1" indent="-342900">
              <a:spcAft>
                <a:spcPts val="0"/>
              </a:spcAft>
            </a:pPr>
            <a:r>
              <a:rPr lang="de-CH" sz="2000" dirty="0"/>
              <a:t>setzt das Amt für Berufsbildung die Frist für Optimierungen</a:t>
            </a:r>
          </a:p>
          <a:p>
            <a:pPr marL="715012" lvl="1" indent="-342900">
              <a:spcAft>
                <a:spcPts val="0"/>
              </a:spcAft>
            </a:pPr>
            <a:r>
              <a:rPr lang="de-CH" sz="2000" dirty="0"/>
              <a:t>die Optimierungen werden überprüft</a:t>
            </a:r>
          </a:p>
          <a:p>
            <a:pPr marL="715012" lvl="1" indent="-342900">
              <a:spcAft>
                <a:spcPts val="0"/>
              </a:spcAft>
            </a:pPr>
            <a:r>
              <a:rPr lang="de-CH" sz="2000" dirty="0"/>
              <a:t>die neue Bildungsbewilligung wird erteilt oder verweigert</a:t>
            </a:r>
          </a:p>
          <a:p>
            <a:pPr marL="719468" lvl="1" indent="-342900">
              <a:spcAft>
                <a:spcPts val="0"/>
              </a:spcAft>
            </a:pPr>
            <a:endParaRPr lang="de-CH" sz="2000" dirty="0"/>
          </a:p>
          <a:p>
            <a:pPr lvl="1">
              <a:spcAft>
                <a:spcPts val="0"/>
              </a:spcAft>
              <a:buClrTx/>
            </a:pPr>
            <a:r>
              <a:rPr lang="de-CH" sz="2000" dirty="0"/>
              <a:t>Das Arbeitsinspektorat resp. die SUVA werden informiert</a:t>
            </a:r>
          </a:p>
        </p:txBody>
      </p:sp>
      <p:sp>
        <p:nvSpPr>
          <p:cNvPr id="5" name="Foliennummernplatzhalter 4"/>
          <p:cNvSpPr>
            <a:spLocks noGrp="1"/>
          </p:cNvSpPr>
          <p:nvPr>
            <p:ph type="sldNum" sz="quarter" idx="15"/>
          </p:nvPr>
        </p:nvSpPr>
        <p:spPr/>
        <p:txBody>
          <a:bodyPr/>
          <a:lstStyle/>
          <a:p>
            <a:r>
              <a:rPr lang="de-CH" noProof="0" smtClean="0"/>
              <a:t>Seite </a:t>
            </a:r>
            <a:fld id="{9F4ABB4D-1A5F-4891-A32C-FEF94645D90B}" type="slidenum">
              <a:rPr lang="de-CH" noProof="0" smtClean="0"/>
              <a:pPr/>
              <a:t>9</a:t>
            </a:fld>
            <a:endParaRPr lang="de-CH" noProof="0" dirty="0"/>
          </a:p>
        </p:txBody>
      </p:sp>
      <p:sp>
        <p:nvSpPr>
          <p:cNvPr id="8" name="Titel 7"/>
          <p:cNvSpPr>
            <a:spLocks noGrp="1"/>
          </p:cNvSpPr>
          <p:nvPr>
            <p:ph type="title"/>
          </p:nvPr>
        </p:nvSpPr>
        <p:spPr/>
        <p:txBody>
          <a:bodyPr>
            <a:normAutofit/>
          </a:bodyPr>
          <a:lstStyle/>
          <a:p>
            <a:r>
              <a:rPr lang="de-CH" sz="2500" dirty="0"/>
              <a:t>Arbeitssicherheit und Gesundheitsschutz</a:t>
            </a:r>
            <a:br>
              <a:rPr lang="de-CH" sz="2500" dirty="0"/>
            </a:br>
            <a:r>
              <a:rPr lang="de-CH" sz="2500" dirty="0">
                <a:solidFill>
                  <a:schemeClr val="accent1"/>
                </a:solidFill>
              </a:rPr>
              <a:t>Neue Bildungsbewilligungen</a:t>
            </a:r>
            <a:endParaRPr lang="de-CH" sz="2500" dirty="0"/>
          </a:p>
        </p:txBody>
      </p:sp>
      <p:sp>
        <p:nvSpPr>
          <p:cNvPr id="9" name="Datumsplatzhalter 8"/>
          <p:cNvSpPr>
            <a:spLocks noGrp="1"/>
          </p:cNvSpPr>
          <p:nvPr>
            <p:ph type="dt" sz="half" idx="14"/>
          </p:nvPr>
        </p:nvSpPr>
        <p:spPr/>
        <p:txBody>
          <a:bodyPr/>
          <a:lstStyle/>
          <a:p>
            <a:fld id="{EA149396-782A-45F3-8A95-B648613AEE3E}" type="datetime1">
              <a:rPr lang="de-DE" baseline="0" noProof="0" smtClean="0">
                <a:solidFill>
                  <a:schemeClr val="tx1"/>
                </a:solidFill>
              </a:rPr>
              <a:t>10.11.2017</a:t>
            </a:fld>
            <a:endParaRPr lang="de-CH" baseline="0" noProof="0" dirty="0" smtClean="0">
              <a:solidFill>
                <a:schemeClr val="tx1"/>
              </a:solidFill>
            </a:endParaRPr>
          </a:p>
        </p:txBody>
      </p:sp>
      <p:sp>
        <p:nvSpPr>
          <p:cNvPr id="10" name="Fußzeilenplatzhalter 9"/>
          <p:cNvSpPr>
            <a:spLocks noGrp="1"/>
          </p:cNvSpPr>
          <p:nvPr>
            <p:ph type="ftr" sz="quarter" idx="16"/>
          </p:nvPr>
        </p:nvSpPr>
        <p:spPr/>
        <p:txBody>
          <a:bodyPr/>
          <a:lstStyle/>
          <a:p>
            <a:r>
              <a:rPr lang="en-US" smtClean="0"/>
              <a:t>Amt für Berufsbildung</a:t>
            </a:r>
            <a:endParaRPr lang="en-US" dirty="0"/>
          </a:p>
        </p:txBody>
      </p:sp>
    </p:spTree>
    <p:extLst>
      <p:ext uri="{BB962C8B-B14F-4D97-AF65-F5344CB8AC3E}">
        <p14:creationId xmlns:p14="http://schemas.microsoft.com/office/powerpoint/2010/main" val="4008340786"/>
      </p:ext>
    </p:extLst>
  </p:cSld>
  <p:clrMapOvr>
    <a:masterClrMapping/>
  </p:clrMapOvr>
  <p:timing>
    <p:tnLst>
      <p:par>
        <p:cTn id="1" dur="indefinite" restart="never" nodeType="tmRoot"/>
      </p:par>
    </p:tnLst>
  </p:timing>
</p:sld>
</file>

<file path=ppt/theme/theme1.xml><?xml version="1.0" encoding="utf-8"?>
<a:theme xmlns:a="http://schemas.openxmlformats.org/drawingml/2006/main" name="Powerpoint_Vorlage">
  <a:themeElements>
    <a:clrScheme name="SG">
      <a:dk1>
        <a:srgbClr val="000000"/>
      </a:dk1>
      <a:lt1>
        <a:srgbClr val="FFFFFF"/>
      </a:lt1>
      <a:dk2>
        <a:srgbClr val="008000"/>
      </a:dk2>
      <a:lt2>
        <a:srgbClr val="FFFFFF"/>
      </a:lt2>
      <a:accent1>
        <a:srgbClr val="008A2B"/>
      </a:accent1>
      <a:accent2>
        <a:srgbClr val="BFC600"/>
      </a:accent2>
      <a:accent3>
        <a:srgbClr val="2B350A"/>
      </a:accent3>
      <a:accent4>
        <a:srgbClr val="26A3E4"/>
      </a:accent4>
      <a:accent5>
        <a:srgbClr val="094E97"/>
      </a:accent5>
      <a:accent6>
        <a:srgbClr val="073067"/>
      </a:accent6>
      <a:hlink>
        <a:srgbClr val="D3181F"/>
      </a:hlink>
      <a:folHlink>
        <a:srgbClr val="F08500"/>
      </a:folHlink>
    </a:clrScheme>
    <a:fontScheme name="SG">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b="0" i="0" baseline="0" dirty="0" err="1"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defRPr b="0" baseline="0" dirty="0" err="1" smtClean="0">
            <a:latin typeface="+mn-lt"/>
          </a:defRPr>
        </a:defPPr>
      </a:lstStyle>
    </a:txDef>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921</Words>
  <Application>Microsoft Office PowerPoint</Application>
  <PresentationFormat>Bildschirmpräsentation (4:3)</PresentationFormat>
  <Paragraphs>254</Paragraphs>
  <Slides>23</Slides>
  <Notes>4</Notes>
  <HiddenSlides>0</HiddenSlides>
  <MMClips>0</MMClips>
  <ScaleCrop>false</ScaleCrop>
  <HeadingPairs>
    <vt:vector size="4" baseType="variant">
      <vt:variant>
        <vt:lpstr>Design</vt:lpstr>
      </vt:variant>
      <vt:variant>
        <vt:i4>1</vt:i4>
      </vt:variant>
      <vt:variant>
        <vt:lpstr>Folientitel</vt:lpstr>
      </vt:variant>
      <vt:variant>
        <vt:i4>23</vt:i4>
      </vt:variant>
    </vt:vector>
  </HeadingPairs>
  <TitlesOfParts>
    <vt:vector size="24" baseType="lpstr">
      <vt:lpstr>Powerpoint_Vorlage</vt:lpstr>
      <vt:lpstr>Gefährliche Arbeiten Umsetzung Art. 4 der ArGV 5</vt:lpstr>
      <vt:lpstr>Arbeitssicherheit und Gesundheitsschutz Inhalt</vt:lpstr>
      <vt:lpstr>Arbeitssicherheit und Gesundheitsschutz Gesetzliche Grundlagen</vt:lpstr>
      <vt:lpstr>Arbeitssicherheit und Gesundheitsschutz Gesetzliche Grundlagen </vt:lpstr>
      <vt:lpstr>Arbeitssicherheit und Gesundheitsschutz Gesetzliche Grundlagen</vt:lpstr>
      <vt:lpstr>Arbeitssicherheit und Gesundheitsschutz Aufgabe der OdA</vt:lpstr>
      <vt:lpstr>Arbeitssicherheit und Gesundheitsschutz Aufgaben der Kantone in Lehrbetrieben  mit Berufen mit gefährlichen Arbeiten </vt:lpstr>
      <vt:lpstr>Arbeitssicherheit und Gesundheitsschutz Neue Bildungsbewilligungen </vt:lpstr>
      <vt:lpstr>Arbeitssicherheit und Gesundheitsschutz Neue Bildungsbewilligungen</vt:lpstr>
      <vt:lpstr>Arbeitssicherheit und Gesundheitsschutz Bestehende Bildungsbewilligungen</vt:lpstr>
      <vt:lpstr>Arbeitssicherheit und Gesundheitsschutz Bestehende Bildungsbewilligungen</vt:lpstr>
      <vt:lpstr>PowerPoint-Präsentation</vt:lpstr>
      <vt:lpstr>Begleitende Massnahmen </vt:lpstr>
      <vt:lpstr>Arbeitssicherheit und Gesundheitsschutz Die nächsten Schritte zur Erneuerung der Bildungsbewilligung</vt:lpstr>
      <vt:lpstr>Arbeitssicherheit und Gesundheitsschutz Die nächsten Schritte zur Erneuerung der Bildungsbewilligung</vt:lpstr>
      <vt:lpstr>Arbeitssicherheit und Gesundheitsschutz Die nächsten Schritte zur Erneuerung der Bildungsbewilligung</vt:lpstr>
      <vt:lpstr>Arbeitssicherheit und Gesundheitsschutz Die nächsten Schritte zur Erneuerung der Bildungsbewilligung</vt:lpstr>
      <vt:lpstr>Arbeitssicherheit und Gesundheitsschutz Begriffe</vt:lpstr>
      <vt:lpstr>Arbeitssicherheit und Gesundheitsschutz Branchenlösungen</vt:lpstr>
      <vt:lpstr>Arbeitssicherheit und Gesundheitsschutz Branchenlösungen</vt:lpstr>
      <vt:lpstr>Arbeitssicherheit und Gesundheitsschutz</vt:lpstr>
      <vt:lpstr>Arbeitssicherheit und Gesundheitsschutz</vt:lpstr>
      <vt:lpstr>Arbeitssicherheit und Gesundheitsschutz Fragerunde</vt:lpstr>
    </vt:vector>
  </TitlesOfParts>
  <Company>Kanton St.Gallen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Kurs für Berufsbildnerinnen und Berufsbildner   Herzlich willkommen!</dc:title>
  <dc:creator>Knöpfel, Natalie</dc:creator>
  <cp:lastModifiedBy>Anja</cp:lastModifiedBy>
  <cp:revision>69</cp:revision>
  <cp:lastPrinted>2017-11-03T12:37:38Z</cp:lastPrinted>
  <dcterms:created xsi:type="dcterms:W3CDTF">2015-10-20T06:16:29Z</dcterms:created>
  <dcterms:modified xsi:type="dcterms:W3CDTF">2017-11-10T11:07:01Z</dcterms:modified>
</cp:coreProperties>
</file>